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D9C81-CF5C-4035-B2C2-B8EC93446E9C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F30E4-2B3C-4FD9-AA73-18500402A7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883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>
            <a:extLst>
              <a:ext uri="{FF2B5EF4-FFF2-40B4-BE49-F238E27FC236}">
                <a16:creationId xmlns:a16="http://schemas.microsoft.com/office/drawing/2014/main" id="{5B46EE6F-69E4-4926-B82F-39E7E897B9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2 Marcador de notas">
            <a:extLst>
              <a:ext uri="{FF2B5EF4-FFF2-40B4-BE49-F238E27FC236}">
                <a16:creationId xmlns:a16="http://schemas.microsoft.com/office/drawing/2014/main" id="{E635DEB1-5D3F-4D15-8D3B-24DCC428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s-ES"/>
          </a:p>
        </p:txBody>
      </p:sp>
      <p:sp>
        <p:nvSpPr>
          <p:cNvPr id="47108" name="3 Marcador de número de diapositiva">
            <a:extLst>
              <a:ext uri="{FF2B5EF4-FFF2-40B4-BE49-F238E27FC236}">
                <a16:creationId xmlns:a16="http://schemas.microsoft.com/office/drawing/2014/main" id="{F51F1C7D-11FE-453B-B287-27FCA48324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083ED00-A00F-457F-8CFC-6907BD30C11E}" type="slidenum">
              <a:rPr lang="es-ES" altLang="es-ES" sz="1300"/>
              <a:pPr>
                <a:spcBef>
                  <a:spcPct val="0"/>
                </a:spcBef>
              </a:pPr>
              <a:t>1</a:t>
            </a:fld>
            <a:endParaRPr lang="es-ES" altLang="es-E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6D3DF-116E-4A16-9830-C36D69408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5FE53F-D1DA-4CFB-A160-84C354511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2CBBFC-ED4F-419D-99D9-466FF428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8E803E-CD79-49F7-80CF-D9E9F0A5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437C7-61B7-4736-88FA-66DB0A24B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545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D807C1-4C1D-4E5D-94A4-D55C7F96A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5461C2-87DF-48A4-AE43-D571466313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FE1EC9-E13D-4E5C-B357-0C2B3EAD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7F742F-FFE1-4D98-A459-C55D15239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1D172F-E54C-415C-9089-1336F42BA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442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D132D9-9119-41AE-8561-08189990F8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A2C439D-7E36-447F-A89D-66298FDCF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DEFB19-C523-44BB-83DE-EE68154ED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90FD12-3C4F-453E-8BE7-B755F3FAC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3A1A0B-15A0-4EDD-A1DC-438012FB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726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79CD7-BD2B-4F81-A572-E75EF0D1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2DA693-B5E0-4704-B073-9AF6A6A76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AB1FD0-5DF2-46E4-A700-9B7DA47EA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0853EB-540F-4465-A822-459388C53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3302A6-3ACC-4565-9FF2-205C1ED4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7378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99402-5BEF-4397-AB2C-E10C3CF97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8263C7-B909-4E31-9471-F22EBBE5F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6CBB70-7EBD-4D1C-818D-DD324FA9C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6402BB-0C28-4CCB-AA6A-20C1E06E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B574DB-CC23-4CEC-B39F-8C0A7DEB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675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F37D5-3AD5-4F0F-BBFE-079B65B07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02791C-A729-40CA-BAB5-B1BA3D931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B60D16-3589-4004-8A48-4849FB625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CE6694-517F-44FC-83A2-1699DE103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043EBF-CF9B-4CB8-86DA-5B1A3AE89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203BCF-C3D7-42C1-AF00-2D3F670E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6120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EA3185-4A03-4730-A859-A972BF547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78CEE0-C42B-47F2-8BFE-C7EC6DD49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84579F-D732-4F6A-825C-1442D9F8C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AD567ED-2EE5-4ED3-B8F0-7F2094951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4174CBB-C0CB-46B0-B59F-BFC0F6C98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C800827-9894-4CF7-84FC-2A0138AB2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5B9EDA9-3118-4FAE-91BB-A7A005FD7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B486185-94A4-496D-A3F4-8E03E419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81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71B90-02BF-48ED-AB97-785FA92E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AEB63CD-3CED-42D5-8A97-A553FD089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618BF54-953B-4466-A522-B8495CB38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A29DF5-F317-4C94-823D-23E0B0F5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221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2203BD-9249-4AAA-A7FE-4ED4B7BA1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9FBE28C-E5AC-4E54-88BF-030C208B1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A92AC9-96A7-44B0-94D7-72C6CBA4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20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138674-AB37-4812-8040-994B2F19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B68F42-2635-49BA-82BD-6E1646C14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2580F3-0745-4F42-8FDA-65175FC6C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48D012-7D50-4E7A-AE14-70FC69232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B7BBC9-DAC3-44A2-9889-62FB016C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F535D6-F976-4E4A-BB1E-0988FB32D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3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E6F4FF-A3CD-4039-84C4-E8D5FC998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7F2094-8017-4048-9C1A-B7E0DFF346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C53587-580F-4694-9D6C-E27F16ECD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ABF208-DF26-4AE8-B0BF-3FFEC81B0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AC87DC-EAEC-4C18-8F06-6DD1A90A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1989A3-9BFF-4E82-8054-27763C24A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315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FE3BF1-56FD-4584-9AF7-A89AE600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85BE2B-7369-4A12-BD16-E53C0C394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075360-C21E-404E-8BFC-FC59DC973B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D7F3C-407D-4E85-9D11-2CF1F5ACB305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CEBFDA-B939-48E4-87AA-DABCC37596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240650-2502-4CD2-9292-5E311F1C6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91D1B-3E77-44BC-B5CB-3E5394FDD3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975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3">
            <a:extLst>
              <a:ext uri="{FF2B5EF4-FFF2-40B4-BE49-F238E27FC236}">
                <a16:creationId xmlns:a16="http://schemas.microsoft.com/office/drawing/2014/main" id="{A6704D3A-CB01-4315-A0FD-F4E584B67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40005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 Box 4">
            <a:extLst>
              <a:ext uri="{FF2B5EF4-FFF2-40B4-BE49-F238E27FC236}">
                <a16:creationId xmlns:a16="http://schemas.microsoft.com/office/drawing/2014/main" id="{3D097919-6FB4-4DDF-80FE-481C9050E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0" y="0"/>
            <a:ext cx="5143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1800" u="sng" dirty="0">
              <a:solidFill>
                <a:schemeClr val="tx2"/>
              </a:solidFill>
            </a:endParaRPr>
          </a:p>
        </p:txBody>
      </p:sp>
      <p:sp>
        <p:nvSpPr>
          <p:cNvPr id="46084" name="Oval 2">
            <a:extLst>
              <a:ext uri="{FF2B5EF4-FFF2-40B4-BE49-F238E27FC236}">
                <a16:creationId xmlns:a16="http://schemas.microsoft.com/office/drawing/2014/main" id="{9DF7D320-9C27-4858-B327-610AC8CA1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8" y="3500439"/>
            <a:ext cx="4286250" cy="2714625"/>
          </a:xfrm>
          <a:prstGeom prst="ellipse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s-ES" sz="180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40D7A3B-1797-45CE-80AA-C29AE608A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0976" y="3894138"/>
            <a:ext cx="394017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es-ES" sz="6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Tu </a:t>
            </a:r>
            <a:r>
              <a:rPr lang="es-ES" sz="7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dieta</a:t>
            </a:r>
            <a:r>
              <a:rPr lang="es-ES" sz="6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es </a:t>
            </a:r>
            <a:br>
              <a:rPr lang="es-ES" sz="6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s-ES" sz="6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tu </a:t>
            </a:r>
            <a:r>
              <a:rPr lang="es-ES" sz="7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vida</a:t>
            </a:r>
            <a:br>
              <a:rPr lang="es-ES" sz="6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s-ES" sz="72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¡Cuídala!</a:t>
            </a:r>
          </a:p>
        </p:txBody>
      </p:sp>
      <p:graphicFrame>
        <p:nvGraphicFramePr>
          <p:cNvPr id="46086" name="Object 2">
            <a:extLst>
              <a:ext uri="{FF2B5EF4-FFF2-40B4-BE49-F238E27FC236}">
                <a16:creationId xmlns:a16="http://schemas.microsoft.com/office/drawing/2014/main" id="{ED313816-609B-4B39-BF2B-3AAB7713A3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38875" y="714376"/>
          <a:ext cx="40005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Imagen de mapa de bits" r:id="rId5" imgW="5742857" imgH="3438095" progId="PBrush">
                  <p:embed/>
                </p:oleObj>
              </mc:Choice>
              <mc:Fallback>
                <p:oleObj name="Imagen de mapa de bits" r:id="rId5" imgW="5742857" imgH="3438095" progId="PBrush">
                  <p:embed/>
                  <p:pic>
                    <p:nvPicPr>
                      <p:cNvPr id="46086" name="Object 2">
                        <a:extLst>
                          <a:ext uri="{FF2B5EF4-FFF2-40B4-BE49-F238E27FC236}">
                            <a16:creationId xmlns:a16="http://schemas.microsoft.com/office/drawing/2014/main" id="{ED313816-609B-4B39-BF2B-3AAB7713A3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75" y="714376"/>
                        <a:ext cx="4000500" cy="2481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7" name="AutoShape 6">
            <a:extLst>
              <a:ext uri="{FF2B5EF4-FFF2-40B4-BE49-F238E27FC236}">
                <a16:creationId xmlns:a16="http://schemas.microsoft.com/office/drawing/2014/main" id="{2AC933A3-72E2-45B6-95C5-454661E75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072188"/>
            <a:ext cx="2986088" cy="785812"/>
          </a:xfrm>
          <a:prstGeom prst="roundRect">
            <a:avLst>
              <a:gd name="adj" fmla="val 16667"/>
            </a:avLst>
          </a:prstGeom>
          <a:solidFill>
            <a:srgbClr val="E9E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/>
              <a:t>Las dietas milagro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/>
              <a:t>no existen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</Words>
  <Application>Microsoft Office PowerPoint</Application>
  <PresentationFormat>Panorámica</PresentationFormat>
  <Paragraphs>4</Paragraphs>
  <Slides>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Tema de Office</vt:lpstr>
      <vt:lpstr>Imagen de mapa de bits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1</cp:lastModifiedBy>
  <cp:revision>3</cp:revision>
  <dcterms:created xsi:type="dcterms:W3CDTF">2019-11-30T18:27:01Z</dcterms:created>
  <dcterms:modified xsi:type="dcterms:W3CDTF">2019-12-01T17:16:44Z</dcterms:modified>
</cp:coreProperties>
</file>