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692FD-4724-40DB-86E8-93759F395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BCE91D-6CFA-441C-9CF5-C557EEC8A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32BFD-DF3C-4912-AC64-67AD096C6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AD065-ECD4-40B4-9BC5-783D6D9F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2ABF3-3C5C-4D56-90C5-AF5631711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75A89-0B2D-4B44-9903-6D4F74D7F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2A3750-495D-46C4-B7B7-63332DEC2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D932F-5214-4C8D-AC99-4160E3354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1B5C1-DB75-40B9-AF3A-B27FB1B8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995EC-53D6-48A4-8E5F-D8CCDA3F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6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512806-327B-453C-AEC7-56910D23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7A3DAF-C340-47DE-BFB9-8C4858649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C9C3D-CC7C-4AC3-971F-627F86ED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B37C1-63A4-42C2-BA02-49E93973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13114-9653-4D54-A17C-DB1BB58FC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16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9D66-606A-DF49-9503-33F61E33E5C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8059-A167-C64A-9933-DB8853B53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4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11E23-75A3-47B1-A878-744066AE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C5753-78B6-43A2-BAA4-755859C28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28C4F-7273-4E7F-8813-589ED17BB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734ED-7BDC-41C9-8582-4141D0AB2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61D1-D8E6-46C1-92C9-A1BF6F3E6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1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17351-928D-4B9A-9C10-07147B48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5C603-228C-495C-B653-99AF4C8E9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6D432-B0E1-4BA6-8CDD-ADE1F5C9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FE4C1-9925-45C2-A741-06B70684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F8B19-681B-49ED-BE4F-BFB9EBBA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2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E7DD0-C0B5-4BB6-9574-554875FD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68DA6-7C14-400C-9D3F-A23D68DF9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3154D-40BA-4EC8-95FE-97EF68CD9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B940AF-D1AD-46A5-9ED9-3B6FC1FC6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0F44A-7E41-49DD-AEC8-2ACD0767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33C59-3B55-45EC-AACC-8B08FE71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2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AA549-B16F-4060-A537-BB24ABC4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18E58-14E0-4440-B8AA-F49E0E924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E5D8A-48F4-449F-A834-BC4762E78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60362-8BE9-42E3-99DC-925B2364B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2C6864-EF63-4C8C-ADFF-4BAD8C1FA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21B801-22B0-43FF-9BF7-EE6DA937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AFC93-A0D5-450D-AF59-6FD56796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66488-E13D-4576-82D1-0DD20773E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7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5B60-DEC4-4C45-BAB6-FDDD3497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9D394-B184-4278-84B1-930561F1F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9F54ED-9129-409D-96A0-8C36585A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195A1-F85B-4C84-877D-90F8DC80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11C0A9-CEBD-4DE0-9005-A20B2C66E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58CAEF-ABB3-4A13-9931-8F8F67B3F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21FD6-7D2D-45FA-9CD3-4C8C012C9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7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5A2B-A611-4519-9C19-807D51279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AAA89-BEEB-47B7-9ACF-D1795E4FD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99763-2F1B-4F5B-A5F4-CCFEEFF53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19CEC-6B16-420F-B2ED-5CC81C4B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5CCB9-6317-4CB7-A78B-1929C479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C00F7-C4FE-4BC0-B1CF-6002061B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6C56-B838-4DB2-A64B-E1FC1F864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408033-C91C-4845-9E56-5C697A362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3196A-CECA-4B9B-8835-DE913AFEB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545A0-49EF-4B2B-ABE3-F0B96C575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B5BCC-BB7E-4399-ABD9-E155D0A3F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363B3-8DC8-4A90-B439-D2394FB2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1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C2578-443C-4689-B6FF-934CF6EDF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5A7C7-0312-41C9-97BB-3B59323C1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C3663-B8EE-405C-A306-650AB5278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4C56-5C5C-43C5-B0DB-BB8D07DA2FA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ADA6-6AE7-48A3-94BE-3F6E07155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EEF2-6C95-413C-9040-BA7689BC8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0EE72-78B8-49EA-8BB9-F3CC1731F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1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69D66-606A-DF49-9503-33F61E33E5C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78059-A167-C64A-9933-DB8853B53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41A43-43B6-43AC-B7E4-44D5FC384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5E3EC-2250-4362-B754-ED8C7748F0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8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roup 247">
            <a:extLst>
              <a:ext uri="{FF2B5EF4-FFF2-40B4-BE49-F238E27FC236}">
                <a16:creationId xmlns:a16="http://schemas.microsoft.com/office/drawing/2014/main" id="{89ECAE73-8FFF-A34F-A90A-C8CB9873F19E}"/>
              </a:ext>
            </a:extLst>
          </p:cNvPr>
          <p:cNvGrpSpPr/>
          <p:nvPr/>
        </p:nvGrpSpPr>
        <p:grpSpPr>
          <a:xfrm>
            <a:off x="4119822" y="1501488"/>
            <a:ext cx="3985881" cy="3855027"/>
            <a:chOff x="2143644" y="2239386"/>
            <a:chExt cx="7971762" cy="7710053"/>
          </a:xfrm>
        </p:grpSpPr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54490164-6831-1741-84FD-E81C784F8377}"/>
                </a:ext>
              </a:extLst>
            </p:cNvPr>
            <p:cNvSpPr/>
            <p:nvPr/>
          </p:nvSpPr>
          <p:spPr>
            <a:xfrm>
              <a:off x="2241551" y="6117273"/>
              <a:ext cx="3165233" cy="3302099"/>
            </a:xfrm>
            <a:custGeom>
              <a:avLst/>
              <a:gdLst>
                <a:gd name="connsiteX0" fmla="*/ 0 w 3165233"/>
                <a:gd name="connsiteY0" fmla="*/ 0 h 3302099"/>
                <a:gd name="connsiteX1" fmla="*/ 1928091 w 3165233"/>
                <a:gd name="connsiteY1" fmla="*/ 0 h 3302099"/>
                <a:gd name="connsiteX2" fmla="*/ 1936888 w 3165233"/>
                <a:gd name="connsiteY2" fmla="*/ 174217 h 3302099"/>
                <a:gd name="connsiteX3" fmla="*/ 2323849 w 3165233"/>
                <a:gd name="connsiteY3" fmla="*/ 1148870 h 3302099"/>
                <a:gd name="connsiteX4" fmla="*/ 2386855 w 3165233"/>
                <a:gd name="connsiteY4" fmla="*/ 1222494 h 3302099"/>
                <a:gd name="connsiteX5" fmla="*/ 3165233 w 3165233"/>
                <a:gd name="connsiteY5" fmla="*/ 1150502 h 3302099"/>
                <a:gd name="connsiteX6" fmla="*/ 2604681 w 3165233"/>
                <a:gd name="connsiteY6" fmla="*/ 2094668 h 3302099"/>
                <a:gd name="connsiteX7" fmla="*/ 1904239 w 3165233"/>
                <a:gd name="connsiteY7" fmla="*/ 3302099 h 3302099"/>
                <a:gd name="connsiteX8" fmla="*/ 1855477 w 3165233"/>
                <a:gd name="connsiteY8" fmla="*/ 3274062 h 3302099"/>
                <a:gd name="connsiteX9" fmla="*/ 4438 w 3165233"/>
                <a:gd name="connsiteY9" fmla="*/ 175519 h 3302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65233" h="3302099">
                  <a:moveTo>
                    <a:pt x="0" y="0"/>
                  </a:moveTo>
                  <a:lnTo>
                    <a:pt x="1928091" y="0"/>
                  </a:lnTo>
                  <a:lnTo>
                    <a:pt x="1936888" y="174217"/>
                  </a:lnTo>
                  <a:cubicBezTo>
                    <a:pt x="1973904" y="538703"/>
                    <a:pt x="2112471" y="873167"/>
                    <a:pt x="2323849" y="1148870"/>
                  </a:cubicBezTo>
                  <a:lnTo>
                    <a:pt x="2386855" y="1222494"/>
                  </a:lnTo>
                  <a:lnTo>
                    <a:pt x="3165233" y="1150502"/>
                  </a:lnTo>
                  <a:lnTo>
                    <a:pt x="2604681" y="2094668"/>
                  </a:lnTo>
                  <a:lnTo>
                    <a:pt x="1904239" y="3302099"/>
                  </a:lnTo>
                  <a:lnTo>
                    <a:pt x="1855477" y="3274062"/>
                  </a:lnTo>
                  <a:cubicBezTo>
                    <a:pt x="795717" y="2630136"/>
                    <a:pt x="71051" y="1489636"/>
                    <a:pt x="4438" y="175519"/>
                  </a:cubicBezTo>
                  <a:close/>
                </a:path>
              </a:pathLst>
            </a:custGeom>
            <a:solidFill>
              <a:srgbClr val="BCD3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>
                <a:solidFill>
                  <a:schemeClr val="tx1"/>
                </a:solidFill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CB12E7F-6B70-3A4B-854E-A7B45C9E9C27}"/>
                </a:ext>
              </a:extLst>
            </p:cNvPr>
            <p:cNvSpPr/>
            <p:nvPr/>
          </p:nvSpPr>
          <p:spPr>
            <a:xfrm>
              <a:off x="2241551" y="2749458"/>
              <a:ext cx="2895592" cy="3886536"/>
            </a:xfrm>
            <a:custGeom>
              <a:avLst/>
              <a:gdLst>
                <a:gd name="connsiteX0" fmla="*/ 1939014 w 2895592"/>
                <a:gd name="connsiteY0" fmla="*/ 0 h 3886536"/>
                <a:gd name="connsiteX1" fmla="*/ 2895592 w 2895592"/>
                <a:gd name="connsiteY1" fmla="*/ 1674436 h 3886536"/>
                <a:gd name="connsiteX2" fmla="*/ 2776758 w 2895592"/>
                <a:gd name="connsiteY2" fmla="*/ 1746629 h 3886536"/>
                <a:gd name="connsiteX3" fmla="*/ 1936888 w 2895592"/>
                <a:gd name="connsiteY3" fmla="*/ 3147877 h 3886536"/>
                <a:gd name="connsiteX4" fmla="*/ 1928090 w 2895592"/>
                <a:gd name="connsiteY4" fmla="*/ 3322095 h 3886536"/>
                <a:gd name="connsiteX5" fmla="*/ 1372466 w 2895592"/>
                <a:gd name="connsiteY5" fmla="*/ 3322095 h 3886536"/>
                <a:gd name="connsiteX6" fmla="*/ 962648 w 2895592"/>
                <a:gd name="connsiteY6" fmla="*/ 3886536 h 3886536"/>
                <a:gd name="connsiteX7" fmla="*/ 552831 w 2895592"/>
                <a:gd name="connsiteY7" fmla="*/ 3322095 h 3886536"/>
                <a:gd name="connsiteX8" fmla="*/ 0 w 2895592"/>
                <a:gd name="connsiteY8" fmla="*/ 3322095 h 3886536"/>
                <a:gd name="connsiteX9" fmla="*/ 4438 w 2895592"/>
                <a:gd name="connsiteY9" fmla="*/ 3146575 h 3886536"/>
                <a:gd name="connsiteX10" fmla="*/ 1855477 w 2895592"/>
                <a:gd name="connsiteY10" fmla="*/ 48032 h 3886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95592" h="3886536">
                  <a:moveTo>
                    <a:pt x="1939014" y="0"/>
                  </a:moveTo>
                  <a:lnTo>
                    <a:pt x="2895592" y="1674436"/>
                  </a:lnTo>
                  <a:lnTo>
                    <a:pt x="2776758" y="1746629"/>
                  </a:lnTo>
                  <a:cubicBezTo>
                    <a:pt x="2315309" y="2058379"/>
                    <a:pt x="1996113" y="2564701"/>
                    <a:pt x="1936888" y="3147877"/>
                  </a:cubicBezTo>
                  <a:lnTo>
                    <a:pt x="1928090" y="3322095"/>
                  </a:lnTo>
                  <a:lnTo>
                    <a:pt x="1372466" y="3322095"/>
                  </a:lnTo>
                  <a:lnTo>
                    <a:pt x="962648" y="3886536"/>
                  </a:lnTo>
                  <a:lnTo>
                    <a:pt x="552831" y="3322095"/>
                  </a:lnTo>
                  <a:lnTo>
                    <a:pt x="0" y="3322095"/>
                  </a:lnTo>
                  <a:lnTo>
                    <a:pt x="4438" y="3146575"/>
                  </a:lnTo>
                  <a:cubicBezTo>
                    <a:pt x="71051" y="1832459"/>
                    <a:pt x="795717" y="691958"/>
                    <a:pt x="1855477" y="48032"/>
                  </a:cubicBezTo>
                  <a:close/>
                </a:path>
              </a:pathLst>
            </a:custGeom>
            <a:solidFill>
              <a:srgbClr val="507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>
                <a:solidFill>
                  <a:schemeClr val="tx1"/>
                </a:solidFill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E934B002-24D9-2744-A40A-23241294930C}"/>
                </a:ext>
              </a:extLst>
            </p:cNvPr>
            <p:cNvSpPr/>
            <p:nvPr/>
          </p:nvSpPr>
          <p:spPr>
            <a:xfrm>
              <a:off x="4186749" y="2239386"/>
              <a:ext cx="3827406" cy="2179499"/>
            </a:xfrm>
            <a:custGeom>
              <a:avLst/>
              <a:gdLst>
                <a:gd name="connsiteX0" fmla="*/ 1909251 w 3827406"/>
                <a:gd name="connsiteY0" fmla="*/ 0 h 2179499"/>
                <a:gd name="connsiteX1" fmla="*/ 3746786 w 3827406"/>
                <a:gd name="connsiteY1" fmla="*/ 465281 h 2179499"/>
                <a:gd name="connsiteX2" fmla="*/ 3827406 w 3827406"/>
                <a:gd name="connsiteY2" fmla="*/ 511636 h 2179499"/>
                <a:gd name="connsiteX3" fmla="*/ 2859865 w 3827406"/>
                <a:gd name="connsiteY3" fmla="*/ 2179499 h 2179499"/>
                <a:gd name="connsiteX4" fmla="*/ 2828020 w 3827406"/>
                <a:gd name="connsiteY4" fmla="*/ 2160153 h 2179499"/>
                <a:gd name="connsiteX5" fmla="*/ 1909252 w 3827406"/>
                <a:gd name="connsiteY5" fmla="*/ 1927513 h 2179499"/>
                <a:gd name="connsiteX6" fmla="*/ 990484 w 3827406"/>
                <a:gd name="connsiteY6" fmla="*/ 2160153 h 2179499"/>
                <a:gd name="connsiteX7" fmla="*/ 989481 w 3827406"/>
                <a:gd name="connsiteY7" fmla="*/ 2160762 h 2179499"/>
                <a:gd name="connsiteX8" fmla="*/ 684168 w 3827406"/>
                <a:gd name="connsiteY8" fmla="*/ 1626328 h 2179499"/>
                <a:gd name="connsiteX9" fmla="*/ 0 w 3827406"/>
                <a:gd name="connsiteY9" fmla="*/ 1551927 h 2179499"/>
                <a:gd name="connsiteX10" fmla="*/ 282841 w 3827406"/>
                <a:gd name="connsiteY10" fmla="*/ 923828 h 2179499"/>
                <a:gd name="connsiteX11" fmla="*/ 33450 w 3827406"/>
                <a:gd name="connsiteY11" fmla="*/ 487283 h 2179499"/>
                <a:gd name="connsiteX12" fmla="*/ 71716 w 3827406"/>
                <a:gd name="connsiteY12" fmla="*/ 465281 h 2179499"/>
                <a:gd name="connsiteX13" fmla="*/ 1909251 w 3827406"/>
                <a:gd name="connsiteY13" fmla="*/ 0 h 217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27406" h="2179499">
                  <a:moveTo>
                    <a:pt x="1909251" y="0"/>
                  </a:moveTo>
                  <a:cubicBezTo>
                    <a:pt x="2574587" y="0"/>
                    <a:pt x="3200555" y="168550"/>
                    <a:pt x="3746786" y="465281"/>
                  </a:cubicBezTo>
                  <a:lnTo>
                    <a:pt x="3827406" y="511636"/>
                  </a:lnTo>
                  <a:lnTo>
                    <a:pt x="2859865" y="2179499"/>
                  </a:lnTo>
                  <a:lnTo>
                    <a:pt x="2828020" y="2160153"/>
                  </a:lnTo>
                  <a:cubicBezTo>
                    <a:pt x="2554904" y="2011788"/>
                    <a:pt x="2241920" y="1927513"/>
                    <a:pt x="1909252" y="1927513"/>
                  </a:cubicBezTo>
                  <a:cubicBezTo>
                    <a:pt x="1576584" y="1927513"/>
                    <a:pt x="1263600" y="2011788"/>
                    <a:pt x="990484" y="2160153"/>
                  </a:cubicBezTo>
                  <a:lnTo>
                    <a:pt x="989481" y="2160762"/>
                  </a:lnTo>
                  <a:lnTo>
                    <a:pt x="684168" y="1626328"/>
                  </a:lnTo>
                  <a:lnTo>
                    <a:pt x="0" y="1551927"/>
                  </a:lnTo>
                  <a:lnTo>
                    <a:pt x="282841" y="923828"/>
                  </a:lnTo>
                  <a:lnTo>
                    <a:pt x="33450" y="487283"/>
                  </a:lnTo>
                  <a:lnTo>
                    <a:pt x="71716" y="465281"/>
                  </a:lnTo>
                  <a:cubicBezTo>
                    <a:pt x="617948" y="168550"/>
                    <a:pt x="1243916" y="0"/>
                    <a:pt x="1909251" y="0"/>
                  </a:cubicBezTo>
                  <a:close/>
                </a:path>
              </a:pathLst>
            </a:custGeom>
            <a:solidFill>
              <a:srgbClr val="364C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>
                <a:solidFill>
                  <a:schemeClr val="tx1"/>
                </a:solidFill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3F1ABB19-FD81-2D4B-8088-04C37376D72C}"/>
                </a:ext>
              </a:extLst>
            </p:cNvPr>
            <p:cNvSpPr/>
            <p:nvPr/>
          </p:nvSpPr>
          <p:spPr>
            <a:xfrm>
              <a:off x="6811139" y="2773811"/>
              <a:ext cx="3139310" cy="3297743"/>
            </a:xfrm>
            <a:custGeom>
              <a:avLst/>
              <a:gdLst>
                <a:gd name="connsiteX0" fmla="*/ 1242650 w 3139310"/>
                <a:gd name="connsiteY0" fmla="*/ 0 h 3297743"/>
                <a:gd name="connsiteX1" fmla="*/ 1283833 w 3139310"/>
                <a:gd name="connsiteY1" fmla="*/ 23680 h 3297743"/>
                <a:gd name="connsiteX2" fmla="*/ 3134872 w 3139310"/>
                <a:gd name="connsiteY2" fmla="*/ 3122223 h 3297743"/>
                <a:gd name="connsiteX3" fmla="*/ 3139310 w 3139310"/>
                <a:gd name="connsiteY3" fmla="*/ 3297743 h 3297743"/>
                <a:gd name="connsiteX4" fmla="*/ 1211222 w 3139310"/>
                <a:gd name="connsiteY4" fmla="*/ 3297743 h 3297743"/>
                <a:gd name="connsiteX5" fmla="*/ 1202424 w 3139310"/>
                <a:gd name="connsiteY5" fmla="*/ 3123525 h 3297743"/>
                <a:gd name="connsiteX6" fmla="*/ 815464 w 3139310"/>
                <a:gd name="connsiteY6" fmla="*/ 2148873 h 3297743"/>
                <a:gd name="connsiteX7" fmla="*/ 736276 w 3139310"/>
                <a:gd name="connsiteY7" fmla="*/ 2056340 h 3297743"/>
                <a:gd name="connsiteX8" fmla="*/ 0 w 3139310"/>
                <a:gd name="connsiteY8" fmla="*/ 2124298 h 3297743"/>
                <a:gd name="connsiteX9" fmla="*/ 442989 w 3139310"/>
                <a:gd name="connsiteY9" fmla="*/ 1378470 h 3297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39310" h="3297743">
                  <a:moveTo>
                    <a:pt x="1242650" y="0"/>
                  </a:moveTo>
                  <a:lnTo>
                    <a:pt x="1283833" y="23680"/>
                  </a:lnTo>
                  <a:cubicBezTo>
                    <a:pt x="2343594" y="667606"/>
                    <a:pt x="3068259" y="1808107"/>
                    <a:pt x="3134872" y="3122223"/>
                  </a:cubicBezTo>
                  <a:lnTo>
                    <a:pt x="3139310" y="3297743"/>
                  </a:lnTo>
                  <a:lnTo>
                    <a:pt x="1211222" y="3297743"/>
                  </a:lnTo>
                  <a:lnTo>
                    <a:pt x="1202424" y="3123525"/>
                  </a:lnTo>
                  <a:cubicBezTo>
                    <a:pt x="1165409" y="2759040"/>
                    <a:pt x="1026843" y="2424576"/>
                    <a:pt x="815464" y="2148873"/>
                  </a:cubicBezTo>
                  <a:lnTo>
                    <a:pt x="736276" y="2056340"/>
                  </a:lnTo>
                  <a:lnTo>
                    <a:pt x="0" y="2124298"/>
                  </a:lnTo>
                  <a:lnTo>
                    <a:pt x="442989" y="1378470"/>
                  </a:lnTo>
                  <a:close/>
                </a:path>
              </a:pathLst>
            </a:custGeom>
            <a:solidFill>
              <a:srgbClr val="BCD3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>
                <a:solidFill>
                  <a:schemeClr val="tx1"/>
                </a:solidFill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4D8A7298-3FD1-784F-A1EC-90A12F327E4B}"/>
                </a:ext>
              </a:extLst>
            </p:cNvPr>
            <p:cNvSpPr/>
            <p:nvPr/>
          </p:nvSpPr>
          <p:spPr>
            <a:xfrm>
              <a:off x="7073171" y="5552827"/>
              <a:ext cx="2863211" cy="3867661"/>
            </a:xfrm>
            <a:custGeom>
              <a:avLst/>
              <a:gdLst>
                <a:gd name="connsiteX0" fmla="*/ 935123 w 2863211"/>
                <a:gd name="connsiteY0" fmla="*/ 564445 h 3867661"/>
                <a:gd name="connsiteX1" fmla="*/ 2863211 w 2863211"/>
                <a:gd name="connsiteY1" fmla="*/ 564445 h 3867661"/>
                <a:gd name="connsiteX2" fmla="*/ 2858773 w 2863211"/>
                <a:gd name="connsiteY2" fmla="*/ 739964 h 3867661"/>
                <a:gd name="connsiteX3" fmla="*/ 1007734 w 2863211"/>
                <a:gd name="connsiteY3" fmla="*/ 3838507 h 3867661"/>
                <a:gd name="connsiteX4" fmla="*/ 957030 w 2863211"/>
                <a:gd name="connsiteY4" fmla="*/ 3867661 h 3867661"/>
                <a:gd name="connsiteX5" fmla="*/ 0 w 2863211"/>
                <a:gd name="connsiteY5" fmla="*/ 2192433 h 3867661"/>
                <a:gd name="connsiteX6" fmla="*/ 86455 w 2863211"/>
                <a:gd name="connsiteY6" fmla="*/ 2139910 h 3867661"/>
                <a:gd name="connsiteX7" fmla="*/ 926325 w 2863211"/>
                <a:gd name="connsiteY7" fmla="*/ 738662 h 3867661"/>
                <a:gd name="connsiteX8" fmla="*/ 1901267 w 2863211"/>
                <a:gd name="connsiteY8" fmla="*/ 0 h 3867661"/>
                <a:gd name="connsiteX9" fmla="*/ 2311086 w 2863211"/>
                <a:gd name="connsiteY9" fmla="*/ 564444 h 3867661"/>
                <a:gd name="connsiteX10" fmla="*/ 1491447 w 2863211"/>
                <a:gd name="connsiteY10" fmla="*/ 564444 h 3867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63211" h="3867661">
                  <a:moveTo>
                    <a:pt x="935123" y="564445"/>
                  </a:moveTo>
                  <a:lnTo>
                    <a:pt x="2863211" y="564445"/>
                  </a:lnTo>
                  <a:lnTo>
                    <a:pt x="2858773" y="739964"/>
                  </a:lnTo>
                  <a:cubicBezTo>
                    <a:pt x="2792160" y="2054081"/>
                    <a:pt x="2067495" y="3194581"/>
                    <a:pt x="1007734" y="3838507"/>
                  </a:cubicBezTo>
                  <a:lnTo>
                    <a:pt x="957030" y="3867661"/>
                  </a:lnTo>
                  <a:lnTo>
                    <a:pt x="0" y="2192433"/>
                  </a:lnTo>
                  <a:lnTo>
                    <a:pt x="86455" y="2139910"/>
                  </a:lnTo>
                  <a:cubicBezTo>
                    <a:pt x="547905" y="1828161"/>
                    <a:pt x="867101" y="1321839"/>
                    <a:pt x="926325" y="738662"/>
                  </a:cubicBezTo>
                  <a:close/>
                  <a:moveTo>
                    <a:pt x="1901267" y="0"/>
                  </a:moveTo>
                  <a:lnTo>
                    <a:pt x="2311086" y="564444"/>
                  </a:lnTo>
                  <a:lnTo>
                    <a:pt x="1491447" y="564444"/>
                  </a:lnTo>
                  <a:close/>
                </a:path>
              </a:pathLst>
            </a:custGeom>
            <a:solidFill>
              <a:srgbClr val="507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>
                <a:solidFill>
                  <a:schemeClr val="tx1"/>
                </a:solidFill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FFD3ECDA-4607-CE49-B063-5C85E94E3100}"/>
                </a:ext>
              </a:extLst>
            </p:cNvPr>
            <p:cNvSpPr/>
            <p:nvPr/>
          </p:nvSpPr>
          <p:spPr>
            <a:xfrm>
              <a:off x="4185425" y="7769007"/>
              <a:ext cx="3822144" cy="2180432"/>
            </a:xfrm>
            <a:custGeom>
              <a:avLst/>
              <a:gdLst>
                <a:gd name="connsiteX0" fmla="*/ 2862726 w 3822144"/>
                <a:gd name="connsiteY0" fmla="*/ 0 h 2180432"/>
                <a:gd name="connsiteX1" fmla="*/ 3139055 w 3822144"/>
                <a:gd name="connsiteY1" fmla="*/ 483699 h 2180432"/>
                <a:gd name="connsiteX2" fmla="*/ 3822144 w 3822144"/>
                <a:gd name="connsiteY2" fmla="*/ 559277 h 2180432"/>
                <a:gd name="connsiteX3" fmla="*/ 3539288 w 3822144"/>
                <a:gd name="connsiteY3" fmla="*/ 1184283 h 2180432"/>
                <a:gd name="connsiteX4" fmla="*/ 3819209 w 3822144"/>
                <a:gd name="connsiteY4" fmla="*/ 1674270 h 2180432"/>
                <a:gd name="connsiteX5" fmla="*/ 3748110 w 3822144"/>
                <a:gd name="connsiteY5" fmla="*/ 1715151 h 2180432"/>
                <a:gd name="connsiteX6" fmla="*/ 1910575 w 3822144"/>
                <a:gd name="connsiteY6" fmla="*/ 2180432 h 2180432"/>
                <a:gd name="connsiteX7" fmla="*/ 73040 w 3822144"/>
                <a:gd name="connsiteY7" fmla="*/ 1715151 h 2180432"/>
                <a:gd name="connsiteX8" fmla="*/ 0 w 3822144"/>
                <a:gd name="connsiteY8" fmla="*/ 1673154 h 2180432"/>
                <a:gd name="connsiteX9" fmla="*/ 967436 w 3822144"/>
                <a:gd name="connsiteY9" fmla="*/ 5472 h 2180432"/>
                <a:gd name="connsiteX10" fmla="*/ 991808 w 3822144"/>
                <a:gd name="connsiteY10" fmla="*/ 20279 h 2180432"/>
                <a:gd name="connsiteX11" fmla="*/ 1910576 w 3822144"/>
                <a:gd name="connsiteY11" fmla="*/ 252919 h 2180432"/>
                <a:gd name="connsiteX12" fmla="*/ 2829344 w 3822144"/>
                <a:gd name="connsiteY12" fmla="*/ 20279 h 218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22144" h="2180432">
                  <a:moveTo>
                    <a:pt x="2862726" y="0"/>
                  </a:moveTo>
                  <a:lnTo>
                    <a:pt x="3139055" y="483699"/>
                  </a:lnTo>
                  <a:lnTo>
                    <a:pt x="3822144" y="559277"/>
                  </a:lnTo>
                  <a:lnTo>
                    <a:pt x="3539288" y="1184283"/>
                  </a:lnTo>
                  <a:lnTo>
                    <a:pt x="3819209" y="1674270"/>
                  </a:lnTo>
                  <a:lnTo>
                    <a:pt x="3748110" y="1715151"/>
                  </a:lnTo>
                  <a:cubicBezTo>
                    <a:pt x="3201879" y="2011882"/>
                    <a:pt x="2575911" y="2180432"/>
                    <a:pt x="1910575" y="2180432"/>
                  </a:cubicBezTo>
                  <a:cubicBezTo>
                    <a:pt x="1245240" y="2180432"/>
                    <a:pt x="619272" y="2011882"/>
                    <a:pt x="73040" y="1715151"/>
                  </a:cubicBezTo>
                  <a:lnTo>
                    <a:pt x="0" y="1673154"/>
                  </a:lnTo>
                  <a:lnTo>
                    <a:pt x="967436" y="5472"/>
                  </a:lnTo>
                  <a:lnTo>
                    <a:pt x="991808" y="20279"/>
                  </a:lnTo>
                  <a:cubicBezTo>
                    <a:pt x="1264924" y="168644"/>
                    <a:pt x="1577908" y="252919"/>
                    <a:pt x="1910576" y="252919"/>
                  </a:cubicBezTo>
                  <a:cubicBezTo>
                    <a:pt x="2243244" y="252919"/>
                    <a:pt x="2556228" y="168644"/>
                    <a:pt x="2829344" y="20279"/>
                  </a:cubicBezTo>
                  <a:close/>
                </a:path>
              </a:pathLst>
            </a:custGeom>
            <a:solidFill>
              <a:srgbClr val="364C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>
                <a:solidFill>
                  <a:schemeClr val="tx1"/>
                </a:solidFill>
              </a:endParaRP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DD28FFA5-ED5C-7249-A486-367F55E06F0F}"/>
                </a:ext>
              </a:extLst>
            </p:cNvPr>
            <p:cNvSpPr/>
            <p:nvPr/>
          </p:nvSpPr>
          <p:spPr>
            <a:xfrm>
              <a:off x="5699580" y="3751578"/>
              <a:ext cx="790899" cy="790899"/>
            </a:xfrm>
            <a:prstGeom prst="ellipse">
              <a:avLst/>
            </a:prstGeom>
            <a:solidFill>
              <a:srgbClr val="364C3F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D3AECCE0-6E4C-2B4C-8BF6-9B6E875D9C81}"/>
                </a:ext>
              </a:extLst>
            </p:cNvPr>
            <p:cNvSpPr/>
            <p:nvPr/>
          </p:nvSpPr>
          <p:spPr>
            <a:xfrm>
              <a:off x="4036261" y="4766150"/>
              <a:ext cx="790899" cy="790899"/>
            </a:xfrm>
            <a:prstGeom prst="ellipse">
              <a:avLst/>
            </a:prstGeom>
            <a:solidFill>
              <a:srgbClr val="507761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1FFFA625-F31E-084E-8167-0B2AC3EA4D40}"/>
                </a:ext>
              </a:extLst>
            </p:cNvPr>
            <p:cNvSpPr/>
            <p:nvPr/>
          </p:nvSpPr>
          <p:spPr>
            <a:xfrm>
              <a:off x="7322941" y="4761928"/>
              <a:ext cx="790899" cy="790899"/>
            </a:xfrm>
            <a:prstGeom prst="ellipse">
              <a:avLst/>
            </a:prstGeom>
            <a:solidFill>
              <a:srgbClr val="BCD3BD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FD290F3C-EAAE-174A-B52E-7EFCE968B7C3}"/>
                </a:ext>
              </a:extLst>
            </p:cNvPr>
            <p:cNvSpPr/>
            <p:nvPr/>
          </p:nvSpPr>
          <p:spPr>
            <a:xfrm>
              <a:off x="4036261" y="6589427"/>
              <a:ext cx="790899" cy="790899"/>
            </a:xfrm>
            <a:prstGeom prst="ellipse">
              <a:avLst/>
            </a:prstGeom>
            <a:solidFill>
              <a:srgbClr val="BCD3BD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0654E4B6-3D1B-F64B-B89F-59C05C8F6220}"/>
                </a:ext>
              </a:extLst>
            </p:cNvPr>
            <p:cNvSpPr/>
            <p:nvPr/>
          </p:nvSpPr>
          <p:spPr>
            <a:xfrm>
              <a:off x="7322941" y="6585205"/>
              <a:ext cx="790899" cy="790899"/>
            </a:xfrm>
            <a:prstGeom prst="ellipse">
              <a:avLst/>
            </a:prstGeom>
            <a:solidFill>
              <a:srgbClr val="507761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331EA54-5CA3-DF4C-B3FB-46BACC0976E9}"/>
                </a:ext>
              </a:extLst>
            </p:cNvPr>
            <p:cNvSpPr/>
            <p:nvPr/>
          </p:nvSpPr>
          <p:spPr>
            <a:xfrm>
              <a:off x="5699579" y="7576738"/>
              <a:ext cx="790899" cy="790899"/>
            </a:xfrm>
            <a:prstGeom prst="ellipse">
              <a:avLst/>
            </a:prstGeom>
            <a:solidFill>
              <a:srgbClr val="364C3F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25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D64A469A-E384-6B4A-87BF-19AA6FCA40D8}"/>
                </a:ext>
              </a:extLst>
            </p:cNvPr>
            <p:cNvSpPr txBox="1"/>
            <p:nvPr/>
          </p:nvSpPr>
          <p:spPr>
            <a:xfrm>
              <a:off x="4769676" y="2547233"/>
              <a:ext cx="2672862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25" b="1" dirty="0">
                  <a:solidFill>
                    <a:schemeClr val="bg1"/>
                  </a:solidFill>
                  <a:latin typeface="Gotham Narrow Black" pitchFamily="2" charset="0"/>
                </a:rPr>
                <a:t>ANIMALS TREATED WITH ANTIBIOTICS DEVELOP AMR BACTERIA IN GUT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C23F2AE8-65EB-E244-808A-EB91A58DFB10}"/>
                </a:ext>
              </a:extLst>
            </p:cNvPr>
            <p:cNvSpPr txBox="1"/>
            <p:nvPr/>
          </p:nvSpPr>
          <p:spPr>
            <a:xfrm>
              <a:off x="4775760" y="8439151"/>
              <a:ext cx="2672862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25" b="1" dirty="0">
                  <a:solidFill>
                    <a:schemeClr val="bg1"/>
                  </a:solidFill>
                  <a:latin typeface="Gotham Narrow Black" pitchFamily="2" charset="0"/>
                </a:rPr>
                <a:t>HUMANS TREATED WITH ANTIBIOTICS DEVELOP AMR BACTERIA IN GUT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08579C63-A64E-664F-8289-AF833600C65D}"/>
                </a:ext>
              </a:extLst>
            </p:cNvPr>
            <p:cNvSpPr txBox="1"/>
            <p:nvPr/>
          </p:nvSpPr>
          <p:spPr>
            <a:xfrm>
              <a:off x="2608533" y="3561441"/>
              <a:ext cx="2605049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  ANIMAL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FECES WITH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AMR BACTERIA    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CONTAMINATES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FERTILIZER &amp;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WATER USED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TO GROW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CROPS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7A189EB-F328-A044-B1DB-078219CABF7A}"/>
                </a:ext>
              </a:extLst>
            </p:cNvPr>
            <p:cNvSpPr txBox="1"/>
            <p:nvPr/>
          </p:nvSpPr>
          <p:spPr>
            <a:xfrm>
              <a:off x="2143644" y="6586172"/>
              <a:ext cx="3036907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AMR BACTERIA 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TRANSFERS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FROM EXPOSED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MEAT OR CROPS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TO HUMAN GUT UPON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FOOD CONSUMPTION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 WITHOUT PROPER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     PREPARATION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A0B734B4-16B0-D848-B897-C967DA433275}"/>
                </a:ext>
              </a:extLst>
            </p:cNvPr>
            <p:cNvSpPr txBox="1"/>
            <p:nvPr/>
          </p:nvSpPr>
          <p:spPr>
            <a:xfrm>
              <a:off x="7582585" y="6459201"/>
              <a:ext cx="253282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>
                  <a:rot lat="21599969" lon="21599979" rev="0"/>
                </a:camera>
                <a:lightRig rig="threePt" dir="t"/>
              </a:scene3d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  SOCIAL  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   INTERACTION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   DIRECTLY &amp;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INDIRECTLY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SPREADS AMR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BACTERIA TO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PUBLIC SPACES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A31F2B2C-1E4B-6E4B-918A-EE0591C7E328}"/>
                </a:ext>
              </a:extLst>
            </p:cNvPr>
            <p:cNvSpPr txBox="1"/>
            <p:nvPr/>
          </p:nvSpPr>
          <p:spPr>
            <a:xfrm>
              <a:off x="7420486" y="3749089"/>
              <a:ext cx="2491367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AMR BACTERIA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SPREADS ACROSS         COMMUNITIES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Gotham Narrow Black" pitchFamily="2" charset="0"/>
                </a:rPr>
                <a:t>            THROUGH                       							UNCLEANED                     		HANDS</a:t>
              </a:r>
            </a:p>
          </p:txBody>
        </p:sp>
        <p:pic>
          <p:nvPicPr>
            <p:cNvPr id="159" name="Graphic 158" descr="Medicine">
              <a:extLst>
                <a:ext uri="{FF2B5EF4-FFF2-40B4-BE49-F238E27FC236}">
                  <a16:creationId xmlns:a16="http://schemas.microsoft.com/office/drawing/2014/main" id="{BDEB43C2-9B76-4242-AB31-5C78DF5D9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>
              <a:off x="5740665" y="3867141"/>
              <a:ext cx="414519" cy="414519"/>
            </a:xfrm>
            <a:prstGeom prst="rect">
              <a:avLst/>
            </a:prstGeom>
          </p:spPr>
        </p:pic>
        <p:pic>
          <p:nvPicPr>
            <p:cNvPr id="161" name="Graphic 160" descr="Pig">
              <a:extLst>
                <a:ext uri="{FF2B5EF4-FFF2-40B4-BE49-F238E27FC236}">
                  <a16:creationId xmlns:a16="http://schemas.microsoft.com/office/drawing/2014/main" id="{5B3512B4-1B5A-1242-80D6-000B99D23C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906578" y="3929097"/>
              <a:ext cx="539337" cy="539337"/>
            </a:xfrm>
            <a:prstGeom prst="rect">
              <a:avLst/>
            </a:prstGeom>
          </p:spPr>
        </p:pic>
        <p:pic>
          <p:nvPicPr>
            <p:cNvPr id="162" name="Graphic 161" descr="Medicine">
              <a:extLst>
                <a:ext uri="{FF2B5EF4-FFF2-40B4-BE49-F238E27FC236}">
                  <a16:creationId xmlns:a16="http://schemas.microsoft.com/office/drawing/2014/main" id="{2A3532D7-6A9A-BD40-B92C-2A3CA6B48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flipH="1">
              <a:off x="5763015" y="7695276"/>
              <a:ext cx="414519" cy="414519"/>
            </a:xfrm>
            <a:prstGeom prst="rect">
              <a:avLst/>
            </a:prstGeom>
          </p:spPr>
        </p:pic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C33EF8C3-FC5F-BA45-90CA-3915AB49379F}"/>
                </a:ext>
              </a:extLst>
            </p:cNvPr>
            <p:cNvGrpSpPr/>
            <p:nvPr/>
          </p:nvGrpSpPr>
          <p:grpSpPr>
            <a:xfrm>
              <a:off x="5465082" y="4804918"/>
              <a:ext cx="661770" cy="1006853"/>
              <a:chOff x="12455432" y="7134840"/>
              <a:chExt cx="711200" cy="1082058"/>
            </a:xfrm>
          </p:grpSpPr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7B172B8D-C09B-BE44-93A7-0A37112DBAC6}"/>
                  </a:ext>
                </a:extLst>
              </p:cNvPr>
              <p:cNvSpPr/>
              <p:nvPr/>
            </p:nvSpPr>
            <p:spPr>
              <a:xfrm>
                <a:off x="12618886" y="7134840"/>
                <a:ext cx="397300" cy="397300"/>
              </a:xfrm>
              <a:prstGeom prst="ellipse">
                <a:avLst/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sp>
            <p:nvSpPr>
              <p:cNvPr id="205" name="Round Same Side Corner Rectangle 204">
                <a:extLst>
                  <a:ext uri="{FF2B5EF4-FFF2-40B4-BE49-F238E27FC236}">
                    <a16:creationId xmlns:a16="http://schemas.microsoft.com/office/drawing/2014/main" id="{468DE2BF-7F18-F748-B097-107123F3CF54}"/>
                  </a:ext>
                </a:extLst>
              </p:cNvPr>
              <p:cNvSpPr/>
              <p:nvPr/>
            </p:nvSpPr>
            <p:spPr>
              <a:xfrm>
                <a:off x="12467879" y="7548109"/>
                <a:ext cx="682982" cy="649270"/>
              </a:xfrm>
              <a:prstGeom prst="round2SameRect">
                <a:avLst>
                  <a:gd name="adj1" fmla="val 47211"/>
                  <a:gd name="adj2" fmla="val 0"/>
                </a:avLst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CA63EB65-2391-FA46-A209-14B96D0D7AFC}"/>
                  </a:ext>
                </a:extLst>
              </p:cNvPr>
              <p:cNvGrpSpPr/>
              <p:nvPr/>
            </p:nvGrpSpPr>
            <p:grpSpPr>
              <a:xfrm>
                <a:off x="12455432" y="7135332"/>
                <a:ext cx="711200" cy="1081566"/>
                <a:chOff x="12455432" y="7135332"/>
                <a:chExt cx="711200" cy="1081566"/>
              </a:xfrm>
            </p:grpSpPr>
            <p:sp>
              <p:nvSpPr>
                <p:cNvPr id="207" name="Freeform 206">
                  <a:extLst>
                    <a:ext uri="{FF2B5EF4-FFF2-40B4-BE49-F238E27FC236}">
                      <a16:creationId xmlns:a16="http://schemas.microsoft.com/office/drawing/2014/main" id="{0E79F0F7-611B-A24A-987A-1EF954D86AE7}"/>
                    </a:ext>
                  </a:extLst>
                </p:cNvPr>
                <p:cNvSpPr/>
                <p:nvPr/>
              </p:nvSpPr>
              <p:spPr>
                <a:xfrm>
                  <a:off x="12740363" y="7146631"/>
                  <a:ext cx="276795" cy="387528"/>
                </a:xfrm>
                <a:custGeom>
                  <a:avLst/>
                  <a:gdLst>
                    <a:gd name="connsiteX0" fmla="*/ 251785 w 372336"/>
                    <a:gd name="connsiteY0" fmla="*/ 288 h 578077"/>
                    <a:gd name="connsiteX1" fmla="*/ 67430 w 372336"/>
                    <a:gd name="connsiteY1" fmla="*/ 103527 h 578077"/>
                    <a:gd name="connsiteX2" fmla="*/ 1062 w 372336"/>
                    <a:gd name="connsiteY2" fmla="*/ 332127 h 578077"/>
                    <a:gd name="connsiteX3" fmla="*/ 111675 w 372336"/>
                    <a:gd name="connsiteY3" fmla="*/ 509108 h 578077"/>
                    <a:gd name="connsiteX4" fmla="*/ 266533 w 372336"/>
                    <a:gd name="connsiteY4" fmla="*/ 568101 h 578077"/>
                    <a:gd name="connsiteX5" fmla="*/ 369772 w 372336"/>
                    <a:gd name="connsiteY5" fmla="*/ 317379 h 578077"/>
                    <a:gd name="connsiteX6" fmla="*/ 332901 w 372336"/>
                    <a:gd name="connsiteY6" fmla="*/ 81405 h 578077"/>
                    <a:gd name="connsiteX7" fmla="*/ 251785 w 372336"/>
                    <a:gd name="connsiteY7" fmla="*/ 288 h 578077"/>
                    <a:gd name="connsiteX0" fmla="*/ 206054 w 372647"/>
                    <a:gd name="connsiteY0" fmla="*/ 226 h 589700"/>
                    <a:gd name="connsiteX1" fmla="*/ 67265 w 372647"/>
                    <a:gd name="connsiteY1" fmla="*/ 115150 h 589700"/>
                    <a:gd name="connsiteX2" fmla="*/ 897 w 372647"/>
                    <a:gd name="connsiteY2" fmla="*/ 343750 h 589700"/>
                    <a:gd name="connsiteX3" fmla="*/ 111510 w 372647"/>
                    <a:gd name="connsiteY3" fmla="*/ 520731 h 589700"/>
                    <a:gd name="connsiteX4" fmla="*/ 266368 w 372647"/>
                    <a:gd name="connsiteY4" fmla="*/ 579724 h 589700"/>
                    <a:gd name="connsiteX5" fmla="*/ 369607 w 372647"/>
                    <a:gd name="connsiteY5" fmla="*/ 329002 h 589700"/>
                    <a:gd name="connsiteX6" fmla="*/ 332736 w 372647"/>
                    <a:gd name="connsiteY6" fmla="*/ 93028 h 589700"/>
                    <a:gd name="connsiteX7" fmla="*/ 206054 w 372647"/>
                    <a:gd name="connsiteY7" fmla="*/ 226 h 589700"/>
                    <a:gd name="connsiteX0" fmla="*/ 206054 w 372647"/>
                    <a:gd name="connsiteY0" fmla="*/ 226 h 584499"/>
                    <a:gd name="connsiteX1" fmla="*/ 67265 w 372647"/>
                    <a:gd name="connsiteY1" fmla="*/ 115150 h 584499"/>
                    <a:gd name="connsiteX2" fmla="*/ 897 w 372647"/>
                    <a:gd name="connsiteY2" fmla="*/ 343750 h 584499"/>
                    <a:gd name="connsiteX3" fmla="*/ 111510 w 372647"/>
                    <a:gd name="connsiteY3" fmla="*/ 520731 h 584499"/>
                    <a:gd name="connsiteX4" fmla="*/ 243585 w 372647"/>
                    <a:gd name="connsiteY4" fmla="*/ 573880 h 584499"/>
                    <a:gd name="connsiteX5" fmla="*/ 369607 w 372647"/>
                    <a:gd name="connsiteY5" fmla="*/ 329002 h 584499"/>
                    <a:gd name="connsiteX6" fmla="*/ 332736 w 372647"/>
                    <a:gd name="connsiteY6" fmla="*/ 93028 h 584499"/>
                    <a:gd name="connsiteX7" fmla="*/ 206054 w 372647"/>
                    <a:gd name="connsiteY7" fmla="*/ 226 h 584499"/>
                    <a:gd name="connsiteX0" fmla="*/ 206054 w 422148"/>
                    <a:gd name="connsiteY0" fmla="*/ 226 h 584499"/>
                    <a:gd name="connsiteX1" fmla="*/ 67265 w 422148"/>
                    <a:gd name="connsiteY1" fmla="*/ 115150 h 584499"/>
                    <a:gd name="connsiteX2" fmla="*/ 897 w 422148"/>
                    <a:gd name="connsiteY2" fmla="*/ 343750 h 584499"/>
                    <a:gd name="connsiteX3" fmla="*/ 111510 w 422148"/>
                    <a:gd name="connsiteY3" fmla="*/ 520731 h 584499"/>
                    <a:gd name="connsiteX4" fmla="*/ 243585 w 422148"/>
                    <a:gd name="connsiteY4" fmla="*/ 573880 h 584499"/>
                    <a:gd name="connsiteX5" fmla="*/ 420871 w 422148"/>
                    <a:gd name="connsiteY5" fmla="*/ 329001 h 584499"/>
                    <a:gd name="connsiteX6" fmla="*/ 332736 w 422148"/>
                    <a:gd name="connsiteY6" fmla="*/ 93028 h 584499"/>
                    <a:gd name="connsiteX7" fmla="*/ 206054 w 422148"/>
                    <a:gd name="connsiteY7" fmla="*/ 226 h 584499"/>
                    <a:gd name="connsiteX0" fmla="*/ 194890 w 410984"/>
                    <a:gd name="connsiteY0" fmla="*/ 226 h 585272"/>
                    <a:gd name="connsiteX1" fmla="*/ 56101 w 410984"/>
                    <a:gd name="connsiteY1" fmla="*/ 115150 h 585272"/>
                    <a:gd name="connsiteX2" fmla="*/ 1126 w 410984"/>
                    <a:gd name="connsiteY2" fmla="*/ 308695 h 585272"/>
                    <a:gd name="connsiteX3" fmla="*/ 100346 w 410984"/>
                    <a:gd name="connsiteY3" fmla="*/ 520731 h 585272"/>
                    <a:gd name="connsiteX4" fmla="*/ 232421 w 410984"/>
                    <a:gd name="connsiteY4" fmla="*/ 573880 h 585272"/>
                    <a:gd name="connsiteX5" fmla="*/ 409707 w 410984"/>
                    <a:gd name="connsiteY5" fmla="*/ 329001 h 585272"/>
                    <a:gd name="connsiteX6" fmla="*/ 321572 w 410984"/>
                    <a:gd name="connsiteY6" fmla="*/ 93028 h 585272"/>
                    <a:gd name="connsiteX7" fmla="*/ 194890 w 410984"/>
                    <a:gd name="connsiteY7" fmla="*/ 226 h 585272"/>
                    <a:gd name="connsiteX0" fmla="*/ 194890 w 412080"/>
                    <a:gd name="connsiteY0" fmla="*/ 2 h 585046"/>
                    <a:gd name="connsiteX1" fmla="*/ 56101 w 412080"/>
                    <a:gd name="connsiteY1" fmla="*/ 114926 h 585046"/>
                    <a:gd name="connsiteX2" fmla="*/ 1126 w 412080"/>
                    <a:gd name="connsiteY2" fmla="*/ 308471 h 585046"/>
                    <a:gd name="connsiteX3" fmla="*/ 100346 w 412080"/>
                    <a:gd name="connsiteY3" fmla="*/ 520507 h 585046"/>
                    <a:gd name="connsiteX4" fmla="*/ 232421 w 412080"/>
                    <a:gd name="connsiteY4" fmla="*/ 573656 h 585046"/>
                    <a:gd name="connsiteX5" fmla="*/ 409707 w 412080"/>
                    <a:gd name="connsiteY5" fmla="*/ 328777 h 585046"/>
                    <a:gd name="connsiteX6" fmla="*/ 355747 w 412080"/>
                    <a:gd name="connsiteY6" fmla="*/ 116175 h 585046"/>
                    <a:gd name="connsiteX7" fmla="*/ 194890 w 412080"/>
                    <a:gd name="connsiteY7" fmla="*/ 2 h 585046"/>
                    <a:gd name="connsiteX0" fmla="*/ 194890 w 412080"/>
                    <a:gd name="connsiteY0" fmla="*/ 0 h 591805"/>
                    <a:gd name="connsiteX1" fmla="*/ 56101 w 412080"/>
                    <a:gd name="connsiteY1" fmla="*/ 114924 h 591805"/>
                    <a:gd name="connsiteX2" fmla="*/ 1126 w 412080"/>
                    <a:gd name="connsiteY2" fmla="*/ 308469 h 591805"/>
                    <a:gd name="connsiteX3" fmla="*/ 100346 w 412080"/>
                    <a:gd name="connsiteY3" fmla="*/ 520505 h 591805"/>
                    <a:gd name="connsiteX4" fmla="*/ 232421 w 412080"/>
                    <a:gd name="connsiteY4" fmla="*/ 573654 h 591805"/>
                    <a:gd name="connsiteX5" fmla="*/ 409707 w 412080"/>
                    <a:gd name="connsiteY5" fmla="*/ 328775 h 591805"/>
                    <a:gd name="connsiteX6" fmla="*/ 355747 w 412080"/>
                    <a:gd name="connsiteY6" fmla="*/ 116173 h 591805"/>
                    <a:gd name="connsiteX7" fmla="*/ 194890 w 412080"/>
                    <a:gd name="connsiteY7" fmla="*/ 0 h 5918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2080" h="591805">
                      <a:moveTo>
                        <a:pt x="194890" y="0"/>
                      </a:moveTo>
                      <a:cubicBezTo>
                        <a:pt x="144949" y="-208"/>
                        <a:pt x="88395" y="63513"/>
                        <a:pt x="56101" y="114924"/>
                      </a:cubicBezTo>
                      <a:cubicBezTo>
                        <a:pt x="23807" y="166335"/>
                        <a:pt x="-6248" y="240872"/>
                        <a:pt x="1126" y="308469"/>
                      </a:cubicBezTo>
                      <a:cubicBezTo>
                        <a:pt x="8500" y="376066"/>
                        <a:pt x="27623" y="441252"/>
                        <a:pt x="100346" y="520505"/>
                      </a:cubicBezTo>
                      <a:cubicBezTo>
                        <a:pt x="173069" y="599758"/>
                        <a:pt x="180861" y="605609"/>
                        <a:pt x="232421" y="573654"/>
                      </a:cubicBezTo>
                      <a:cubicBezTo>
                        <a:pt x="283981" y="541699"/>
                        <a:pt x="398646" y="409891"/>
                        <a:pt x="409707" y="328775"/>
                      </a:cubicBezTo>
                      <a:cubicBezTo>
                        <a:pt x="420768" y="247659"/>
                        <a:pt x="391550" y="170969"/>
                        <a:pt x="355747" y="116173"/>
                      </a:cubicBezTo>
                      <a:cubicBezTo>
                        <a:pt x="319944" y="61377"/>
                        <a:pt x="244831" y="208"/>
                        <a:pt x="194890" y="0"/>
                      </a:cubicBezTo>
                      <a:close/>
                    </a:path>
                  </a:pathLst>
                </a:custGeom>
                <a:solidFill>
                  <a:srgbClr val="BCD3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AAF44563-6A65-F242-871F-4659D1E707AA}"/>
                    </a:ext>
                  </a:extLst>
                </p:cNvPr>
                <p:cNvSpPr/>
                <p:nvPr/>
              </p:nvSpPr>
              <p:spPr>
                <a:xfrm>
                  <a:off x="12618886" y="7135332"/>
                  <a:ext cx="397300" cy="397300"/>
                </a:xfrm>
                <a:prstGeom prst="ellipse">
                  <a:avLst/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209" name="Round Same Side Corner Rectangle 208">
                  <a:extLst>
                    <a:ext uri="{FF2B5EF4-FFF2-40B4-BE49-F238E27FC236}">
                      <a16:creationId xmlns:a16="http://schemas.microsoft.com/office/drawing/2014/main" id="{B2DC16B7-F3E1-D44D-8BD9-018BA6052C29}"/>
                    </a:ext>
                  </a:extLst>
                </p:cNvPr>
                <p:cNvSpPr/>
                <p:nvPr/>
              </p:nvSpPr>
              <p:spPr>
                <a:xfrm>
                  <a:off x="12698300" y="7567628"/>
                  <a:ext cx="436789" cy="649270"/>
                </a:xfrm>
                <a:prstGeom prst="round2SameRect">
                  <a:avLst>
                    <a:gd name="adj1" fmla="val 47211"/>
                    <a:gd name="adj2" fmla="val 0"/>
                  </a:avLst>
                </a:prstGeom>
                <a:solidFill>
                  <a:srgbClr val="BCD3BD"/>
                </a:solidFill>
                <a:ln w="698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210" name="Round Same Side Corner Rectangle 209">
                  <a:extLst>
                    <a:ext uri="{FF2B5EF4-FFF2-40B4-BE49-F238E27FC236}">
                      <a16:creationId xmlns:a16="http://schemas.microsoft.com/office/drawing/2014/main" id="{F11B090B-2298-824E-9E58-68F1101CF135}"/>
                    </a:ext>
                  </a:extLst>
                </p:cNvPr>
                <p:cNvSpPr/>
                <p:nvPr/>
              </p:nvSpPr>
              <p:spPr>
                <a:xfrm>
                  <a:off x="12455432" y="7550025"/>
                  <a:ext cx="711200" cy="663323"/>
                </a:xfrm>
                <a:prstGeom prst="round2SameRect">
                  <a:avLst>
                    <a:gd name="adj1" fmla="val 41125"/>
                    <a:gd name="adj2" fmla="val 0"/>
                  </a:avLst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 dirty="0"/>
                </a:p>
              </p:txBody>
            </p:sp>
          </p:grp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B842907B-83A5-A945-ABA0-93D3FF372DBA}"/>
                </a:ext>
              </a:extLst>
            </p:cNvPr>
            <p:cNvGrpSpPr/>
            <p:nvPr/>
          </p:nvGrpSpPr>
          <p:grpSpPr>
            <a:xfrm>
              <a:off x="6063016" y="4883877"/>
              <a:ext cx="661770" cy="1006853"/>
              <a:chOff x="12455432" y="7134840"/>
              <a:chExt cx="711200" cy="1082058"/>
            </a:xfrm>
          </p:grpSpPr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9E2ABAB0-7AC5-534C-AB44-830D097CD5F0}"/>
                  </a:ext>
                </a:extLst>
              </p:cNvPr>
              <p:cNvSpPr/>
              <p:nvPr/>
            </p:nvSpPr>
            <p:spPr>
              <a:xfrm>
                <a:off x="12618886" y="7134840"/>
                <a:ext cx="397300" cy="397300"/>
              </a:xfrm>
              <a:prstGeom prst="ellipse">
                <a:avLst/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sp>
            <p:nvSpPr>
              <p:cNvPr id="198" name="Round Same Side Corner Rectangle 197">
                <a:extLst>
                  <a:ext uri="{FF2B5EF4-FFF2-40B4-BE49-F238E27FC236}">
                    <a16:creationId xmlns:a16="http://schemas.microsoft.com/office/drawing/2014/main" id="{BF1502BA-D8C7-0748-9AE4-F0C930F72891}"/>
                  </a:ext>
                </a:extLst>
              </p:cNvPr>
              <p:cNvSpPr/>
              <p:nvPr/>
            </p:nvSpPr>
            <p:spPr>
              <a:xfrm>
                <a:off x="12467879" y="7548109"/>
                <a:ext cx="682982" cy="649270"/>
              </a:xfrm>
              <a:prstGeom prst="round2SameRect">
                <a:avLst>
                  <a:gd name="adj1" fmla="val 47211"/>
                  <a:gd name="adj2" fmla="val 0"/>
                </a:avLst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7228D4A9-B627-BD4A-97FC-07EC68900BEE}"/>
                  </a:ext>
                </a:extLst>
              </p:cNvPr>
              <p:cNvGrpSpPr/>
              <p:nvPr/>
            </p:nvGrpSpPr>
            <p:grpSpPr>
              <a:xfrm>
                <a:off x="12455432" y="7135332"/>
                <a:ext cx="711200" cy="1081566"/>
                <a:chOff x="12455432" y="7135332"/>
                <a:chExt cx="711200" cy="1081566"/>
              </a:xfrm>
            </p:grpSpPr>
            <p:sp>
              <p:nvSpPr>
                <p:cNvPr id="200" name="Freeform 199">
                  <a:extLst>
                    <a:ext uri="{FF2B5EF4-FFF2-40B4-BE49-F238E27FC236}">
                      <a16:creationId xmlns:a16="http://schemas.microsoft.com/office/drawing/2014/main" id="{38EDAFCE-C1EC-0947-86A3-A91EBF77413F}"/>
                    </a:ext>
                  </a:extLst>
                </p:cNvPr>
                <p:cNvSpPr/>
                <p:nvPr/>
              </p:nvSpPr>
              <p:spPr>
                <a:xfrm>
                  <a:off x="12740363" y="7146631"/>
                  <a:ext cx="276795" cy="387528"/>
                </a:xfrm>
                <a:custGeom>
                  <a:avLst/>
                  <a:gdLst>
                    <a:gd name="connsiteX0" fmla="*/ 251785 w 372336"/>
                    <a:gd name="connsiteY0" fmla="*/ 288 h 578077"/>
                    <a:gd name="connsiteX1" fmla="*/ 67430 w 372336"/>
                    <a:gd name="connsiteY1" fmla="*/ 103527 h 578077"/>
                    <a:gd name="connsiteX2" fmla="*/ 1062 w 372336"/>
                    <a:gd name="connsiteY2" fmla="*/ 332127 h 578077"/>
                    <a:gd name="connsiteX3" fmla="*/ 111675 w 372336"/>
                    <a:gd name="connsiteY3" fmla="*/ 509108 h 578077"/>
                    <a:gd name="connsiteX4" fmla="*/ 266533 w 372336"/>
                    <a:gd name="connsiteY4" fmla="*/ 568101 h 578077"/>
                    <a:gd name="connsiteX5" fmla="*/ 369772 w 372336"/>
                    <a:gd name="connsiteY5" fmla="*/ 317379 h 578077"/>
                    <a:gd name="connsiteX6" fmla="*/ 332901 w 372336"/>
                    <a:gd name="connsiteY6" fmla="*/ 81405 h 578077"/>
                    <a:gd name="connsiteX7" fmla="*/ 251785 w 372336"/>
                    <a:gd name="connsiteY7" fmla="*/ 288 h 578077"/>
                    <a:gd name="connsiteX0" fmla="*/ 206054 w 372647"/>
                    <a:gd name="connsiteY0" fmla="*/ 226 h 589700"/>
                    <a:gd name="connsiteX1" fmla="*/ 67265 w 372647"/>
                    <a:gd name="connsiteY1" fmla="*/ 115150 h 589700"/>
                    <a:gd name="connsiteX2" fmla="*/ 897 w 372647"/>
                    <a:gd name="connsiteY2" fmla="*/ 343750 h 589700"/>
                    <a:gd name="connsiteX3" fmla="*/ 111510 w 372647"/>
                    <a:gd name="connsiteY3" fmla="*/ 520731 h 589700"/>
                    <a:gd name="connsiteX4" fmla="*/ 266368 w 372647"/>
                    <a:gd name="connsiteY4" fmla="*/ 579724 h 589700"/>
                    <a:gd name="connsiteX5" fmla="*/ 369607 w 372647"/>
                    <a:gd name="connsiteY5" fmla="*/ 329002 h 589700"/>
                    <a:gd name="connsiteX6" fmla="*/ 332736 w 372647"/>
                    <a:gd name="connsiteY6" fmla="*/ 93028 h 589700"/>
                    <a:gd name="connsiteX7" fmla="*/ 206054 w 372647"/>
                    <a:gd name="connsiteY7" fmla="*/ 226 h 589700"/>
                    <a:gd name="connsiteX0" fmla="*/ 206054 w 372647"/>
                    <a:gd name="connsiteY0" fmla="*/ 226 h 584499"/>
                    <a:gd name="connsiteX1" fmla="*/ 67265 w 372647"/>
                    <a:gd name="connsiteY1" fmla="*/ 115150 h 584499"/>
                    <a:gd name="connsiteX2" fmla="*/ 897 w 372647"/>
                    <a:gd name="connsiteY2" fmla="*/ 343750 h 584499"/>
                    <a:gd name="connsiteX3" fmla="*/ 111510 w 372647"/>
                    <a:gd name="connsiteY3" fmla="*/ 520731 h 584499"/>
                    <a:gd name="connsiteX4" fmla="*/ 243585 w 372647"/>
                    <a:gd name="connsiteY4" fmla="*/ 573880 h 584499"/>
                    <a:gd name="connsiteX5" fmla="*/ 369607 w 372647"/>
                    <a:gd name="connsiteY5" fmla="*/ 329002 h 584499"/>
                    <a:gd name="connsiteX6" fmla="*/ 332736 w 372647"/>
                    <a:gd name="connsiteY6" fmla="*/ 93028 h 584499"/>
                    <a:gd name="connsiteX7" fmla="*/ 206054 w 372647"/>
                    <a:gd name="connsiteY7" fmla="*/ 226 h 584499"/>
                    <a:gd name="connsiteX0" fmla="*/ 206054 w 422148"/>
                    <a:gd name="connsiteY0" fmla="*/ 226 h 584499"/>
                    <a:gd name="connsiteX1" fmla="*/ 67265 w 422148"/>
                    <a:gd name="connsiteY1" fmla="*/ 115150 h 584499"/>
                    <a:gd name="connsiteX2" fmla="*/ 897 w 422148"/>
                    <a:gd name="connsiteY2" fmla="*/ 343750 h 584499"/>
                    <a:gd name="connsiteX3" fmla="*/ 111510 w 422148"/>
                    <a:gd name="connsiteY3" fmla="*/ 520731 h 584499"/>
                    <a:gd name="connsiteX4" fmla="*/ 243585 w 422148"/>
                    <a:gd name="connsiteY4" fmla="*/ 573880 h 584499"/>
                    <a:gd name="connsiteX5" fmla="*/ 420871 w 422148"/>
                    <a:gd name="connsiteY5" fmla="*/ 329001 h 584499"/>
                    <a:gd name="connsiteX6" fmla="*/ 332736 w 422148"/>
                    <a:gd name="connsiteY6" fmla="*/ 93028 h 584499"/>
                    <a:gd name="connsiteX7" fmla="*/ 206054 w 422148"/>
                    <a:gd name="connsiteY7" fmla="*/ 226 h 584499"/>
                    <a:gd name="connsiteX0" fmla="*/ 194890 w 410984"/>
                    <a:gd name="connsiteY0" fmla="*/ 226 h 585272"/>
                    <a:gd name="connsiteX1" fmla="*/ 56101 w 410984"/>
                    <a:gd name="connsiteY1" fmla="*/ 115150 h 585272"/>
                    <a:gd name="connsiteX2" fmla="*/ 1126 w 410984"/>
                    <a:gd name="connsiteY2" fmla="*/ 308695 h 585272"/>
                    <a:gd name="connsiteX3" fmla="*/ 100346 w 410984"/>
                    <a:gd name="connsiteY3" fmla="*/ 520731 h 585272"/>
                    <a:gd name="connsiteX4" fmla="*/ 232421 w 410984"/>
                    <a:gd name="connsiteY4" fmla="*/ 573880 h 585272"/>
                    <a:gd name="connsiteX5" fmla="*/ 409707 w 410984"/>
                    <a:gd name="connsiteY5" fmla="*/ 329001 h 585272"/>
                    <a:gd name="connsiteX6" fmla="*/ 321572 w 410984"/>
                    <a:gd name="connsiteY6" fmla="*/ 93028 h 585272"/>
                    <a:gd name="connsiteX7" fmla="*/ 194890 w 410984"/>
                    <a:gd name="connsiteY7" fmla="*/ 226 h 585272"/>
                    <a:gd name="connsiteX0" fmla="*/ 194890 w 412080"/>
                    <a:gd name="connsiteY0" fmla="*/ 2 h 585046"/>
                    <a:gd name="connsiteX1" fmla="*/ 56101 w 412080"/>
                    <a:gd name="connsiteY1" fmla="*/ 114926 h 585046"/>
                    <a:gd name="connsiteX2" fmla="*/ 1126 w 412080"/>
                    <a:gd name="connsiteY2" fmla="*/ 308471 h 585046"/>
                    <a:gd name="connsiteX3" fmla="*/ 100346 w 412080"/>
                    <a:gd name="connsiteY3" fmla="*/ 520507 h 585046"/>
                    <a:gd name="connsiteX4" fmla="*/ 232421 w 412080"/>
                    <a:gd name="connsiteY4" fmla="*/ 573656 h 585046"/>
                    <a:gd name="connsiteX5" fmla="*/ 409707 w 412080"/>
                    <a:gd name="connsiteY5" fmla="*/ 328777 h 585046"/>
                    <a:gd name="connsiteX6" fmla="*/ 355747 w 412080"/>
                    <a:gd name="connsiteY6" fmla="*/ 116175 h 585046"/>
                    <a:gd name="connsiteX7" fmla="*/ 194890 w 412080"/>
                    <a:gd name="connsiteY7" fmla="*/ 2 h 585046"/>
                    <a:gd name="connsiteX0" fmla="*/ 194890 w 412080"/>
                    <a:gd name="connsiteY0" fmla="*/ 0 h 591805"/>
                    <a:gd name="connsiteX1" fmla="*/ 56101 w 412080"/>
                    <a:gd name="connsiteY1" fmla="*/ 114924 h 591805"/>
                    <a:gd name="connsiteX2" fmla="*/ 1126 w 412080"/>
                    <a:gd name="connsiteY2" fmla="*/ 308469 h 591805"/>
                    <a:gd name="connsiteX3" fmla="*/ 100346 w 412080"/>
                    <a:gd name="connsiteY3" fmla="*/ 520505 h 591805"/>
                    <a:gd name="connsiteX4" fmla="*/ 232421 w 412080"/>
                    <a:gd name="connsiteY4" fmla="*/ 573654 h 591805"/>
                    <a:gd name="connsiteX5" fmla="*/ 409707 w 412080"/>
                    <a:gd name="connsiteY5" fmla="*/ 328775 h 591805"/>
                    <a:gd name="connsiteX6" fmla="*/ 355747 w 412080"/>
                    <a:gd name="connsiteY6" fmla="*/ 116173 h 591805"/>
                    <a:gd name="connsiteX7" fmla="*/ 194890 w 412080"/>
                    <a:gd name="connsiteY7" fmla="*/ 0 h 5918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2080" h="591805">
                      <a:moveTo>
                        <a:pt x="194890" y="0"/>
                      </a:moveTo>
                      <a:cubicBezTo>
                        <a:pt x="144949" y="-208"/>
                        <a:pt x="88395" y="63513"/>
                        <a:pt x="56101" y="114924"/>
                      </a:cubicBezTo>
                      <a:cubicBezTo>
                        <a:pt x="23807" y="166335"/>
                        <a:pt x="-6248" y="240872"/>
                        <a:pt x="1126" y="308469"/>
                      </a:cubicBezTo>
                      <a:cubicBezTo>
                        <a:pt x="8500" y="376066"/>
                        <a:pt x="27623" y="441252"/>
                        <a:pt x="100346" y="520505"/>
                      </a:cubicBezTo>
                      <a:cubicBezTo>
                        <a:pt x="173069" y="599758"/>
                        <a:pt x="180861" y="605609"/>
                        <a:pt x="232421" y="573654"/>
                      </a:cubicBezTo>
                      <a:cubicBezTo>
                        <a:pt x="283981" y="541699"/>
                        <a:pt x="398646" y="409891"/>
                        <a:pt x="409707" y="328775"/>
                      </a:cubicBezTo>
                      <a:cubicBezTo>
                        <a:pt x="420768" y="247659"/>
                        <a:pt x="391550" y="170969"/>
                        <a:pt x="355747" y="116173"/>
                      </a:cubicBezTo>
                      <a:cubicBezTo>
                        <a:pt x="319944" y="61377"/>
                        <a:pt x="244831" y="208"/>
                        <a:pt x="194890" y="0"/>
                      </a:cubicBezTo>
                      <a:close/>
                    </a:path>
                  </a:pathLst>
                </a:custGeom>
                <a:solidFill>
                  <a:srgbClr val="BCD3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201" name="Oval 200">
                  <a:extLst>
                    <a:ext uri="{FF2B5EF4-FFF2-40B4-BE49-F238E27FC236}">
                      <a16:creationId xmlns:a16="http://schemas.microsoft.com/office/drawing/2014/main" id="{0D317C48-7F22-7742-A125-6A404C6225CD}"/>
                    </a:ext>
                  </a:extLst>
                </p:cNvPr>
                <p:cNvSpPr/>
                <p:nvPr/>
              </p:nvSpPr>
              <p:spPr>
                <a:xfrm>
                  <a:off x="12618886" y="7135332"/>
                  <a:ext cx="397300" cy="397300"/>
                </a:xfrm>
                <a:prstGeom prst="ellipse">
                  <a:avLst/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202" name="Round Same Side Corner Rectangle 201">
                  <a:extLst>
                    <a:ext uri="{FF2B5EF4-FFF2-40B4-BE49-F238E27FC236}">
                      <a16:creationId xmlns:a16="http://schemas.microsoft.com/office/drawing/2014/main" id="{5153745C-A5EE-744F-AEA3-03A2E5BF1494}"/>
                    </a:ext>
                  </a:extLst>
                </p:cNvPr>
                <p:cNvSpPr/>
                <p:nvPr/>
              </p:nvSpPr>
              <p:spPr>
                <a:xfrm>
                  <a:off x="12698300" y="7567628"/>
                  <a:ext cx="436789" cy="649270"/>
                </a:xfrm>
                <a:prstGeom prst="round2SameRect">
                  <a:avLst>
                    <a:gd name="adj1" fmla="val 47211"/>
                    <a:gd name="adj2" fmla="val 0"/>
                  </a:avLst>
                </a:prstGeom>
                <a:solidFill>
                  <a:srgbClr val="BCD3BD"/>
                </a:solidFill>
                <a:ln w="698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 dirty="0"/>
                </a:p>
              </p:txBody>
            </p:sp>
            <p:sp>
              <p:nvSpPr>
                <p:cNvPr id="203" name="Round Same Side Corner Rectangle 202">
                  <a:extLst>
                    <a:ext uri="{FF2B5EF4-FFF2-40B4-BE49-F238E27FC236}">
                      <a16:creationId xmlns:a16="http://schemas.microsoft.com/office/drawing/2014/main" id="{E982ADE1-07F5-834A-B7D1-D888CD4A320A}"/>
                    </a:ext>
                  </a:extLst>
                </p:cNvPr>
                <p:cNvSpPr/>
                <p:nvPr/>
              </p:nvSpPr>
              <p:spPr>
                <a:xfrm>
                  <a:off x="12455432" y="7550025"/>
                  <a:ext cx="711200" cy="663323"/>
                </a:xfrm>
                <a:prstGeom prst="round2SameRect">
                  <a:avLst>
                    <a:gd name="adj1" fmla="val 41125"/>
                    <a:gd name="adj2" fmla="val 0"/>
                  </a:avLst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 dirty="0"/>
                </a:p>
              </p:txBody>
            </p:sp>
          </p:grp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6405ADFC-1E01-654B-937B-21DCAA5B2C6B}"/>
                </a:ext>
              </a:extLst>
            </p:cNvPr>
            <p:cNvGrpSpPr/>
            <p:nvPr/>
          </p:nvGrpSpPr>
          <p:grpSpPr>
            <a:xfrm>
              <a:off x="5138624" y="5242790"/>
              <a:ext cx="661770" cy="1006853"/>
              <a:chOff x="12455432" y="7134840"/>
              <a:chExt cx="711200" cy="1082058"/>
            </a:xfrm>
          </p:grpSpPr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76F3456D-E2E5-8F44-858C-5029B49E7627}"/>
                  </a:ext>
                </a:extLst>
              </p:cNvPr>
              <p:cNvSpPr/>
              <p:nvPr/>
            </p:nvSpPr>
            <p:spPr>
              <a:xfrm>
                <a:off x="12618886" y="7134840"/>
                <a:ext cx="397300" cy="397300"/>
              </a:xfrm>
              <a:prstGeom prst="ellipse">
                <a:avLst/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sp>
            <p:nvSpPr>
              <p:cNvPr id="191" name="Round Same Side Corner Rectangle 190">
                <a:extLst>
                  <a:ext uri="{FF2B5EF4-FFF2-40B4-BE49-F238E27FC236}">
                    <a16:creationId xmlns:a16="http://schemas.microsoft.com/office/drawing/2014/main" id="{B755A54F-0B51-1B48-B723-842EB20358E9}"/>
                  </a:ext>
                </a:extLst>
              </p:cNvPr>
              <p:cNvSpPr/>
              <p:nvPr/>
            </p:nvSpPr>
            <p:spPr>
              <a:xfrm>
                <a:off x="12467879" y="7548109"/>
                <a:ext cx="682982" cy="649270"/>
              </a:xfrm>
              <a:prstGeom prst="round2SameRect">
                <a:avLst>
                  <a:gd name="adj1" fmla="val 47211"/>
                  <a:gd name="adj2" fmla="val 0"/>
                </a:avLst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1DD3F417-78A2-5B45-B0B1-119024FBBE63}"/>
                  </a:ext>
                </a:extLst>
              </p:cNvPr>
              <p:cNvGrpSpPr/>
              <p:nvPr/>
            </p:nvGrpSpPr>
            <p:grpSpPr>
              <a:xfrm>
                <a:off x="12455432" y="7135332"/>
                <a:ext cx="711200" cy="1081566"/>
                <a:chOff x="12455432" y="7135332"/>
                <a:chExt cx="711200" cy="1081566"/>
              </a:xfrm>
            </p:grpSpPr>
            <p:sp>
              <p:nvSpPr>
                <p:cNvPr id="193" name="Freeform 192">
                  <a:extLst>
                    <a:ext uri="{FF2B5EF4-FFF2-40B4-BE49-F238E27FC236}">
                      <a16:creationId xmlns:a16="http://schemas.microsoft.com/office/drawing/2014/main" id="{495B592E-1ACF-A648-B9E9-43448BD82CEC}"/>
                    </a:ext>
                  </a:extLst>
                </p:cNvPr>
                <p:cNvSpPr/>
                <p:nvPr/>
              </p:nvSpPr>
              <p:spPr>
                <a:xfrm>
                  <a:off x="12740363" y="7146631"/>
                  <a:ext cx="276795" cy="387528"/>
                </a:xfrm>
                <a:custGeom>
                  <a:avLst/>
                  <a:gdLst>
                    <a:gd name="connsiteX0" fmla="*/ 251785 w 372336"/>
                    <a:gd name="connsiteY0" fmla="*/ 288 h 578077"/>
                    <a:gd name="connsiteX1" fmla="*/ 67430 w 372336"/>
                    <a:gd name="connsiteY1" fmla="*/ 103527 h 578077"/>
                    <a:gd name="connsiteX2" fmla="*/ 1062 w 372336"/>
                    <a:gd name="connsiteY2" fmla="*/ 332127 h 578077"/>
                    <a:gd name="connsiteX3" fmla="*/ 111675 w 372336"/>
                    <a:gd name="connsiteY3" fmla="*/ 509108 h 578077"/>
                    <a:gd name="connsiteX4" fmla="*/ 266533 w 372336"/>
                    <a:gd name="connsiteY4" fmla="*/ 568101 h 578077"/>
                    <a:gd name="connsiteX5" fmla="*/ 369772 w 372336"/>
                    <a:gd name="connsiteY5" fmla="*/ 317379 h 578077"/>
                    <a:gd name="connsiteX6" fmla="*/ 332901 w 372336"/>
                    <a:gd name="connsiteY6" fmla="*/ 81405 h 578077"/>
                    <a:gd name="connsiteX7" fmla="*/ 251785 w 372336"/>
                    <a:gd name="connsiteY7" fmla="*/ 288 h 578077"/>
                    <a:gd name="connsiteX0" fmla="*/ 206054 w 372647"/>
                    <a:gd name="connsiteY0" fmla="*/ 226 h 589700"/>
                    <a:gd name="connsiteX1" fmla="*/ 67265 w 372647"/>
                    <a:gd name="connsiteY1" fmla="*/ 115150 h 589700"/>
                    <a:gd name="connsiteX2" fmla="*/ 897 w 372647"/>
                    <a:gd name="connsiteY2" fmla="*/ 343750 h 589700"/>
                    <a:gd name="connsiteX3" fmla="*/ 111510 w 372647"/>
                    <a:gd name="connsiteY3" fmla="*/ 520731 h 589700"/>
                    <a:gd name="connsiteX4" fmla="*/ 266368 w 372647"/>
                    <a:gd name="connsiteY4" fmla="*/ 579724 h 589700"/>
                    <a:gd name="connsiteX5" fmla="*/ 369607 w 372647"/>
                    <a:gd name="connsiteY5" fmla="*/ 329002 h 589700"/>
                    <a:gd name="connsiteX6" fmla="*/ 332736 w 372647"/>
                    <a:gd name="connsiteY6" fmla="*/ 93028 h 589700"/>
                    <a:gd name="connsiteX7" fmla="*/ 206054 w 372647"/>
                    <a:gd name="connsiteY7" fmla="*/ 226 h 589700"/>
                    <a:gd name="connsiteX0" fmla="*/ 206054 w 372647"/>
                    <a:gd name="connsiteY0" fmla="*/ 226 h 584499"/>
                    <a:gd name="connsiteX1" fmla="*/ 67265 w 372647"/>
                    <a:gd name="connsiteY1" fmla="*/ 115150 h 584499"/>
                    <a:gd name="connsiteX2" fmla="*/ 897 w 372647"/>
                    <a:gd name="connsiteY2" fmla="*/ 343750 h 584499"/>
                    <a:gd name="connsiteX3" fmla="*/ 111510 w 372647"/>
                    <a:gd name="connsiteY3" fmla="*/ 520731 h 584499"/>
                    <a:gd name="connsiteX4" fmla="*/ 243585 w 372647"/>
                    <a:gd name="connsiteY4" fmla="*/ 573880 h 584499"/>
                    <a:gd name="connsiteX5" fmla="*/ 369607 w 372647"/>
                    <a:gd name="connsiteY5" fmla="*/ 329002 h 584499"/>
                    <a:gd name="connsiteX6" fmla="*/ 332736 w 372647"/>
                    <a:gd name="connsiteY6" fmla="*/ 93028 h 584499"/>
                    <a:gd name="connsiteX7" fmla="*/ 206054 w 372647"/>
                    <a:gd name="connsiteY7" fmla="*/ 226 h 584499"/>
                    <a:gd name="connsiteX0" fmla="*/ 206054 w 422148"/>
                    <a:gd name="connsiteY0" fmla="*/ 226 h 584499"/>
                    <a:gd name="connsiteX1" fmla="*/ 67265 w 422148"/>
                    <a:gd name="connsiteY1" fmla="*/ 115150 h 584499"/>
                    <a:gd name="connsiteX2" fmla="*/ 897 w 422148"/>
                    <a:gd name="connsiteY2" fmla="*/ 343750 h 584499"/>
                    <a:gd name="connsiteX3" fmla="*/ 111510 w 422148"/>
                    <a:gd name="connsiteY3" fmla="*/ 520731 h 584499"/>
                    <a:gd name="connsiteX4" fmla="*/ 243585 w 422148"/>
                    <a:gd name="connsiteY4" fmla="*/ 573880 h 584499"/>
                    <a:gd name="connsiteX5" fmla="*/ 420871 w 422148"/>
                    <a:gd name="connsiteY5" fmla="*/ 329001 h 584499"/>
                    <a:gd name="connsiteX6" fmla="*/ 332736 w 422148"/>
                    <a:gd name="connsiteY6" fmla="*/ 93028 h 584499"/>
                    <a:gd name="connsiteX7" fmla="*/ 206054 w 422148"/>
                    <a:gd name="connsiteY7" fmla="*/ 226 h 584499"/>
                    <a:gd name="connsiteX0" fmla="*/ 194890 w 410984"/>
                    <a:gd name="connsiteY0" fmla="*/ 226 h 585272"/>
                    <a:gd name="connsiteX1" fmla="*/ 56101 w 410984"/>
                    <a:gd name="connsiteY1" fmla="*/ 115150 h 585272"/>
                    <a:gd name="connsiteX2" fmla="*/ 1126 w 410984"/>
                    <a:gd name="connsiteY2" fmla="*/ 308695 h 585272"/>
                    <a:gd name="connsiteX3" fmla="*/ 100346 w 410984"/>
                    <a:gd name="connsiteY3" fmla="*/ 520731 h 585272"/>
                    <a:gd name="connsiteX4" fmla="*/ 232421 w 410984"/>
                    <a:gd name="connsiteY4" fmla="*/ 573880 h 585272"/>
                    <a:gd name="connsiteX5" fmla="*/ 409707 w 410984"/>
                    <a:gd name="connsiteY5" fmla="*/ 329001 h 585272"/>
                    <a:gd name="connsiteX6" fmla="*/ 321572 w 410984"/>
                    <a:gd name="connsiteY6" fmla="*/ 93028 h 585272"/>
                    <a:gd name="connsiteX7" fmla="*/ 194890 w 410984"/>
                    <a:gd name="connsiteY7" fmla="*/ 226 h 585272"/>
                    <a:gd name="connsiteX0" fmla="*/ 194890 w 412080"/>
                    <a:gd name="connsiteY0" fmla="*/ 2 h 585046"/>
                    <a:gd name="connsiteX1" fmla="*/ 56101 w 412080"/>
                    <a:gd name="connsiteY1" fmla="*/ 114926 h 585046"/>
                    <a:gd name="connsiteX2" fmla="*/ 1126 w 412080"/>
                    <a:gd name="connsiteY2" fmla="*/ 308471 h 585046"/>
                    <a:gd name="connsiteX3" fmla="*/ 100346 w 412080"/>
                    <a:gd name="connsiteY3" fmla="*/ 520507 h 585046"/>
                    <a:gd name="connsiteX4" fmla="*/ 232421 w 412080"/>
                    <a:gd name="connsiteY4" fmla="*/ 573656 h 585046"/>
                    <a:gd name="connsiteX5" fmla="*/ 409707 w 412080"/>
                    <a:gd name="connsiteY5" fmla="*/ 328777 h 585046"/>
                    <a:gd name="connsiteX6" fmla="*/ 355747 w 412080"/>
                    <a:gd name="connsiteY6" fmla="*/ 116175 h 585046"/>
                    <a:gd name="connsiteX7" fmla="*/ 194890 w 412080"/>
                    <a:gd name="connsiteY7" fmla="*/ 2 h 585046"/>
                    <a:gd name="connsiteX0" fmla="*/ 194890 w 412080"/>
                    <a:gd name="connsiteY0" fmla="*/ 0 h 591805"/>
                    <a:gd name="connsiteX1" fmla="*/ 56101 w 412080"/>
                    <a:gd name="connsiteY1" fmla="*/ 114924 h 591805"/>
                    <a:gd name="connsiteX2" fmla="*/ 1126 w 412080"/>
                    <a:gd name="connsiteY2" fmla="*/ 308469 h 591805"/>
                    <a:gd name="connsiteX3" fmla="*/ 100346 w 412080"/>
                    <a:gd name="connsiteY3" fmla="*/ 520505 h 591805"/>
                    <a:gd name="connsiteX4" fmla="*/ 232421 w 412080"/>
                    <a:gd name="connsiteY4" fmla="*/ 573654 h 591805"/>
                    <a:gd name="connsiteX5" fmla="*/ 409707 w 412080"/>
                    <a:gd name="connsiteY5" fmla="*/ 328775 h 591805"/>
                    <a:gd name="connsiteX6" fmla="*/ 355747 w 412080"/>
                    <a:gd name="connsiteY6" fmla="*/ 116173 h 591805"/>
                    <a:gd name="connsiteX7" fmla="*/ 194890 w 412080"/>
                    <a:gd name="connsiteY7" fmla="*/ 0 h 5918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2080" h="591805">
                      <a:moveTo>
                        <a:pt x="194890" y="0"/>
                      </a:moveTo>
                      <a:cubicBezTo>
                        <a:pt x="144949" y="-208"/>
                        <a:pt x="88395" y="63513"/>
                        <a:pt x="56101" y="114924"/>
                      </a:cubicBezTo>
                      <a:cubicBezTo>
                        <a:pt x="23807" y="166335"/>
                        <a:pt x="-6248" y="240872"/>
                        <a:pt x="1126" y="308469"/>
                      </a:cubicBezTo>
                      <a:cubicBezTo>
                        <a:pt x="8500" y="376066"/>
                        <a:pt x="27623" y="441252"/>
                        <a:pt x="100346" y="520505"/>
                      </a:cubicBezTo>
                      <a:cubicBezTo>
                        <a:pt x="173069" y="599758"/>
                        <a:pt x="180861" y="605609"/>
                        <a:pt x="232421" y="573654"/>
                      </a:cubicBezTo>
                      <a:cubicBezTo>
                        <a:pt x="283981" y="541699"/>
                        <a:pt x="398646" y="409891"/>
                        <a:pt x="409707" y="328775"/>
                      </a:cubicBezTo>
                      <a:cubicBezTo>
                        <a:pt x="420768" y="247659"/>
                        <a:pt x="391550" y="170969"/>
                        <a:pt x="355747" y="116173"/>
                      </a:cubicBezTo>
                      <a:cubicBezTo>
                        <a:pt x="319944" y="61377"/>
                        <a:pt x="244831" y="208"/>
                        <a:pt x="194890" y="0"/>
                      </a:cubicBezTo>
                      <a:close/>
                    </a:path>
                  </a:pathLst>
                </a:custGeom>
                <a:solidFill>
                  <a:srgbClr val="BCD3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94" name="Oval 193">
                  <a:extLst>
                    <a:ext uri="{FF2B5EF4-FFF2-40B4-BE49-F238E27FC236}">
                      <a16:creationId xmlns:a16="http://schemas.microsoft.com/office/drawing/2014/main" id="{C0EA0FA3-9B2D-F747-9500-8296404EC67D}"/>
                    </a:ext>
                  </a:extLst>
                </p:cNvPr>
                <p:cNvSpPr/>
                <p:nvPr/>
              </p:nvSpPr>
              <p:spPr>
                <a:xfrm>
                  <a:off x="12618886" y="7135332"/>
                  <a:ext cx="397300" cy="397300"/>
                </a:xfrm>
                <a:prstGeom prst="ellipse">
                  <a:avLst/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95" name="Round Same Side Corner Rectangle 194">
                  <a:extLst>
                    <a:ext uri="{FF2B5EF4-FFF2-40B4-BE49-F238E27FC236}">
                      <a16:creationId xmlns:a16="http://schemas.microsoft.com/office/drawing/2014/main" id="{97DE50B9-03E7-F744-9B50-4F8BC08589FC}"/>
                    </a:ext>
                  </a:extLst>
                </p:cNvPr>
                <p:cNvSpPr/>
                <p:nvPr/>
              </p:nvSpPr>
              <p:spPr>
                <a:xfrm>
                  <a:off x="12698300" y="7567628"/>
                  <a:ext cx="436789" cy="649270"/>
                </a:xfrm>
                <a:prstGeom prst="round2SameRect">
                  <a:avLst>
                    <a:gd name="adj1" fmla="val 47211"/>
                    <a:gd name="adj2" fmla="val 0"/>
                  </a:avLst>
                </a:prstGeom>
                <a:solidFill>
                  <a:srgbClr val="BCD3BD"/>
                </a:solidFill>
                <a:ln w="698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96" name="Round Same Side Corner Rectangle 195">
                  <a:extLst>
                    <a:ext uri="{FF2B5EF4-FFF2-40B4-BE49-F238E27FC236}">
                      <a16:creationId xmlns:a16="http://schemas.microsoft.com/office/drawing/2014/main" id="{5C381A6E-C351-214E-AEC8-C6F51CC120B9}"/>
                    </a:ext>
                  </a:extLst>
                </p:cNvPr>
                <p:cNvSpPr/>
                <p:nvPr/>
              </p:nvSpPr>
              <p:spPr>
                <a:xfrm>
                  <a:off x="12455432" y="7550025"/>
                  <a:ext cx="711200" cy="663323"/>
                </a:xfrm>
                <a:prstGeom prst="round2SameRect">
                  <a:avLst>
                    <a:gd name="adj1" fmla="val 41125"/>
                    <a:gd name="adj2" fmla="val 0"/>
                  </a:avLst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 dirty="0"/>
                </a:p>
              </p:txBody>
            </p:sp>
          </p:grpSp>
        </p:grp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DB34FBD8-426A-1346-A3BE-54CD12FAD9E7}"/>
                </a:ext>
              </a:extLst>
            </p:cNvPr>
            <p:cNvGrpSpPr/>
            <p:nvPr/>
          </p:nvGrpSpPr>
          <p:grpSpPr>
            <a:xfrm>
              <a:off x="6439836" y="5213612"/>
              <a:ext cx="661770" cy="1006853"/>
              <a:chOff x="12455432" y="7134840"/>
              <a:chExt cx="711200" cy="1082058"/>
            </a:xfrm>
          </p:grpSpPr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8BAF8419-AE25-6B47-9466-015E4DBB804D}"/>
                  </a:ext>
                </a:extLst>
              </p:cNvPr>
              <p:cNvSpPr/>
              <p:nvPr/>
            </p:nvSpPr>
            <p:spPr>
              <a:xfrm>
                <a:off x="12618886" y="7134840"/>
                <a:ext cx="397300" cy="397300"/>
              </a:xfrm>
              <a:prstGeom prst="ellipse">
                <a:avLst/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sp>
            <p:nvSpPr>
              <p:cNvPr id="184" name="Round Same Side Corner Rectangle 183">
                <a:extLst>
                  <a:ext uri="{FF2B5EF4-FFF2-40B4-BE49-F238E27FC236}">
                    <a16:creationId xmlns:a16="http://schemas.microsoft.com/office/drawing/2014/main" id="{2ABDCE78-BDD1-004C-895C-D07280769FD8}"/>
                  </a:ext>
                </a:extLst>
              </p:cNvPr>
              <p:cNvSpPr/>
              <p:nvPr/>
            </p:nvSpPr>
            <p:spPr>
              <a:xfrm>
                <a:off x="12467879" y="7548109"/>
                <a:ext cx="682982" cy="649270"/>
              </a:xfrm>
              <a:prstGeom prst="round2SameRect">
                <a:avLst>
                  <a:gd name="adj1" fmla="val 47211"/>
                  <a:gd name="adj2" fmla="val 0"/>
                </a:avLst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C61069FE-EA07-8B41-9DAB-E81A7C4D7DB7}"/>
                  </a:ext>
                </a:extLst>
              </p:cNvPr>
              <p:cNvGrpSpPr/>
              <p:nvPr/>
            </p:nvGrpSpPr>
            <p:grpSpPr>
              <a:xfrm>
                <a:off x="12455432" y="7135332"/>
                <a:ext cx="711200" cy="1081566"/>
                <a:chOff x="12455432" y="7135332"/>
                <a:chExt cx="711200" cy="1081566"/>
              </a:xfrm>
            </p:grpSpPr>
            <p:sp>
              <p:nvSpPr>
                <p:cNvPr id="186" name="Freeform 185">
                  <a:extLst>
                    <a:ext uri="{FF2B5EF4-FFF2-40B4-BE49-F238E27FC236}">
                      <a16:creationId xmlns:a16="http://schemas.microsoft.com/office/drawing/2014/main" id="{3B9A337F-9304-3A48-A9A8-5C41B66B87F0}"/>
                    </a:ext>
                  </a:extLst>
                </p:cNvPr>
                <p:cNvSpPr/>
                <p:nvPr/>
              </p:nvSpPr>
              <p:spPr>
                <a:xfrm>
                  <a:off x="12740363" y="7146631"/>
                  <a:ext cx="276795" cy="387528"/>
                </a:xfrm>
                <a:custGeom>
                  <a:avLst/>
                  <a:gdLst>
                    <a:gd name="connsiteX0" fmla="*/ 251785 w 372336"/>
                    <a:gd name="connsiteY0" fmla="*/ 288 h 578077"/>
                    <a:gd name="connsiteX1" fmla="*/ 67430 w 372336"/>
                    <a:gd name="connsiteY1" fmla="*/ 103527 h 578077"/>
                    <a:gd name="connsiteX2" fmla="*/ 1062 w 372336"/>
                    <a:gd name="connsiteY2" fmla="*/ 332127 h 578077"/>
                    <a:gd name="connsiteX3" fmla="*/ 111675 w 372336"/>
                    <a:gd name="connsiteY3" fmla="*/ 509108 h 578077"/>
                    <a:gd name="connsiteX4" fmla="*/ 266533 w 372336"/>
                    <a:gd name="connsiteY4" fmla="*/ 568101 h 578077"/>
                    <a:gd name="connsiteX5" fmla="*/ 369772 w 372336"/>
                    <a:gd name="connsiteY5" fmla="*/ 317379 h 578077"/>
                    <a:gd name="connsiteX6" fmla="*/ 332901 w 372336"/>
                    <a:gd name="connsiteY6" fmla="*/ 81405 h 578077"/>
                    <a:gd name="connsiteX7" fmla="*/ 251785 w 372336"/>
                    <a:gd name="connsiteY7" fmla="*/ 288 h 578077"/>
                    <a:gd name="connsiteX0" fmla="*/ 206054 w 372647"/>
                    <a:gd name="connsiteY0" fmla="*/ 226 h 589700"/>
                    <a:gd name="connsiteX1" fmla="*/ 67265 w 372647"/>
                    <a:gd name="connsiteY1" fmla="*/ 115150 h 589700"/>
                    <a:gd name="connsiteX2" fmla="*/ 897 w 372647"/>
                    <a:gd name="connsiteY2" fmla="*/ 343750 h 589700"/>
                    <a:gd name="connsiteX3" fmla="*/ 111510 w 372647"/>
                    <a:gd name="connsiteY3" fmla="*/ 520731 h 589700"/>
                    <a:gd name="connsiteX4" fmla="*/ 266368 w 372647"/>
                    <a:gd name="connsiteY4" fmla="*/ 579724 h 589700"/>
                    <a:gd name="connsiteX5" fmla="*/ 369607 w 372647"/>
                    <a:gd name="connsiteY5" fmla="*/ 329002 h 589700"/>
                    <a:gd name="connsiteX6" fmla="*/ 332736 w 372647"/>
                    <a:gd name="connsiteY6" fmla="*/ 93028 h 589700"/>
                    <a:gd name="connsiteX7" fmla="*/ 206054 w 372647"/>
                    <a:gd name="connsiteY7" fmla="*/ 226 h 589700"/>
                    <a:gd name="connsiteX0" fmla="*/ 206054 w 372647"/>
                    <a:gd name="connsiteY0" fmla="*/ 226 h 584499"/>
                    <a:gd name="connsiteX1" fmla="*/ 67265 w 372647"/>
                    <a:gd name="connsiteY1" fmla="*/ 115150 h 584499"/>
                    <a:gd name="connsiteX2" fmla="*/ 897 w 372647"/>
                    <a:gd name="connsiteY2" fmla="*/ 343750 h 584499"/>
                    <a:gd name="connsiteX3" fmla="*/ 111510 w 372647"/>
                    <a:gd name="connsiteY3" fmla="*/ 520731 h 584499"/>
                    <a:gd name="connsiteX4" fmla="*/ 243585 w 372647"/>
                    <a:gd name="connsiteY4" fmla="*/ 573880 h 584499"/>
                    <a:gd name="connsiteX5" fmla="*/ 369607 w 372647"/>
                    <a:gd name="connsiteY5" fmla="*/ 329002 h 584499"/>
                    <a:gd name="connsiteX6" fmla="*/ 332736 w 372647"/>
                    <a:gd name="connsiteY6" fmla="*/ 93028 h 584499"/>
                    <a:gd name="connsiteX7" fmla="*/ 206054 w 372647"/>
                    <a:gd name="connsiteY7" fmla="*/ 226 h 584499"/>
                    <a:gd name="connsiteX0" fmla="*/ 206054 w 422148"/>
                    <a:gd name="connsiteY0" fmla="*/ 226 h 584499"/>
                    <a:gd name="connsiteX1" fmla="*/ 67265 w 422148"/>
                    <a:gd name="connsiteY1" fmla="*/ 115150 h 584499"/>
                    <a:gd name="connsiteX2" fmla="*/ 897 w 422148"/>
                    <a:gd name="connsiteY2" fmla="*/ 343750 h 584499"/>
                    <a:gd name="connsiteX3" fmla="*/ 111510 w 422148"/>
                    <a:gd name="connsiteY3" fmla="*/ 520731 h 584499"/>
                    <a:gd name="connsiteX4" fmla="*/ 243585 w 422148"/>
                    <a:gd name="connsiteY4" fmla="*/ 573880 h 584499"/>
                    <a:gd name="connsiteX5" fmla="*/ 420871 w 422148"/>
                    <a:gd name="connsiteY5" fmla="*/ 329001 h 584499"/>
                    <a:gd name="connsiteX6" fmla="*/ 332736 w 422148"/>
                    <a:gd name="connsiteY6" fmla="*/ 93028 h 584499"/>
                    <a:gd name="connsiteX7" fmla="*/ 206054 w 422148"/>
                    <a:gd name="connsiteY7" fmla="*/ 226 h 584499"/>
                    <a:gd name="connsiteX0" fmla="*/ 194890 w 410984"/>
                    <a:gd name="connsiteY0" fmla="*/ 226 h 585272"/>
                    <a:gd name="connsiteX1" fmla="*/ 56101 w 410984"/>
                    <a:gd name="connsiteY1" fmla="*/ 115150 h 585272"/>
                    <a:gd name="connsiteX2" fmla="*/ 1126 w 410984"/>
                    <a:gd name="connsiteY2" fmla="*/ 308695 h 585272"/>
                    <a:gd name="connsiteX3" fmla="*/ 100346 w 410984"/>
                    <a:gd name="connsiteY3" fmla="*/ 520731 h 585272"/>
                    <a:gd name="connsiteX4" fmla="*/ 232421 w 410984"/>
                    <a:gd name="connsiteY4" fmla="*/ 573880 h 585272"/>
                    <a:gd name="connsiteX5" fmla="*/ 409707 w 410984"/>
                    <a:gd name="connsiteY5" fmla="*/ 329001 h 585272"/>
                    <a:gd name="connsiteX6" fmla="*/ 321572 w 410984"/>
                    <a:gd name="connsiteY6" fmla="*/ 93028 h 585272"/>
                    <a:gd name="connsiteX7" fmla="*/ 194890 w 410984"/>
                    <a:gd name="connsiteY7" fmla="*/ 226 h 585272"/>
                    <a:gd name="connsiteX0" fmla="*/ 194890 w 412080"/>
                    <a:gd name="connsiteY0" fmla="*/ 2 h 585046"/>
                    <a:gd name="connsiteX1" fmla="*/ 56101 w 412080"/>
                    <a:gd name="connsiteY1" fmla="*/ 114926 h 585046"/>
                    <a:gd name="connsiteX2" fmla="*/ 1126 w 412080"/>
                    <a:gd name="connsiteY2" fmla="*/ 308471 h 585046"/>
                    <a:gd name="connsiteX3" fmla="*/ 100346 w 412080"/>
                    <a:gd name="connsiteY3" fmla="*/ 520507 h 585046"/>
                    <a:gd name="connsiteX4" fmla="*/ 232421 w 412080"/>
                    <a:gd name="connsiteY4" fmla="*/ 573656 h 585046"/>
                    <a:gd name="connsiteX5" fmla="*/ 409707 w 412080"/>
                    <a:gd name="connsiteY5" fmla="*/ 328777 h 585046"/>
                    <a:gd name="connsiteX6" fmla="*/ 355747 w 412080"/>
                    <a:gd name="connsiteY6" fmla="*/ 116175 h 585046"/>
                    <a:gd name="connsiteX7" fmla="*/ 194890 w 412080"/>
                    <a:gd name="connsiteY7" fmla="*/ 2 h 585046"/>
                    <a:gd name="connsiteX0" fmla="*/ 194890 w 412080"/>
                    <a:gd name="connsiteY0" fmla="*/ 0 h 591805"/>
                    <a:gd name="connsiteX1" fmla="*/ 56101 w 412080"/>
                    <a:gd name="connsiteY1" fmla="*/ 114924 h 591805"/>
                    <a:gd name="connsiteX2" fmla="*/ 1126 w 412080"/>
                    <a:gd name="connsiteY2" fmla="*/ 308469 h 591805"/>
                    <a:gd name="connsiteX3" fmla="*/ 100346 w 412080"/>
                    <a:gd name="connsiteY3" fmla="*/ 520505 h 591805"/>
                    <a:gd name="connsiteX4" fmla="*/ 232421 w 412080"/>
                    <a:gd name="connsiteY4" fmla="*/ 573654 h 591805"/>
                    <a:gd name="connsiteX5" fmla="*/ 409707 w 412080"/>
                    <a:gd name="connsiteY5" fmla="*/ 328775 h 591805"/>
                    <a:gd name="connsiteX6" fmla="*/ 355747 w 412080"/>
                    <a:gd name="connsiteY6" fmla="*/ 116173 h 591805"/>
                    <a:gd name="connsiteX7" fmla="*/ 194890 w 412080"/>
                    <a:gd name="connsiteY7" fmla="*/ 0 h 5918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2080" h="591805">
                      <a:moveTo>
                        <a:pt x="194890" y="0"/>
                      </a:moveTo>
                      <a:cubicBezTo>
                        <a:pt x="144949" y="-208"/>
                        <a:pt x="88395" y="63513"/>
                        <a:pt x="56101" y="114924"/>
                      </a:cubicBezTo>
                      <a:cubicBezTo>
                        <a:pt x="23807" y="166335"/>
                        <a:pt x="-6248" y="240872"/>
                        <a:pt x="1126" y="308469"/>
                      </a:cubicBezTo>
                      <a:cubicBezTo>
                        <a:pt x="8500" y="376066"/>
                        <a:pt x="27623" y="441252"/>
                        <a:pt x="100346" y="520505"/>
                      </a:cubicBezTo>
                      <a:cubicBezTo>
                        <a:pt x="173069" y="599758"/>
                        <a:pt x="180861" y="605609"/>
                        <a:pt x="232421" y="573654"/>
                      </a:cubicBezTo>
                      <a:cubicBezTo>
                        <a:pt x="283981" y="541699"/>
                        <a:pt x="398646" y="409891"/>
                        <a:pt x="409707" y="328775"/>
                      </a:cubicBezTo>
                      <a:cubicBezTo>
                        <a:pt x="420768" y="247659"/>
                        <a:pt x="391550" y="170969"/>
                        <a:pt x="355747" y="116173"/>
                      </a:cubicBezTo>
                      <a:cubicBezTo>
                        <a:pt x="319944" y="61377"/>
                        <a:pt x="244831" y="208"/>
                        <a:pt x="194890" y="0"/>
                      </a:cubicBezTo>
                      <a:close/>
                    </a:path>
                  </a:pathLst>
                </a:custGeom>
                <a:solidFill>
                  <a:srgbClr val="BCD3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87" name="Oval 186">
                  <a:extLst>
                    <a:ext uri="{FF2B5EF4-FFF2-40B4-BE49-F238E27FC236}">
                      <a16:creationId xmlns:a16="http://schemas.microsoft.com/office/drawing/2014/main" id="{65F16FC1-ECDA-004C-8E41-12ED6F806CDB}"/>
                    </a:ext>
                  </a:extLst>
                </p:cNvPr>
                <p:cNvSpPr/>
                <p:nvPr/>
              </p:nvSpPr>
              <p:spPr>
                <a:xfrm>
                  <a:off x="12618886" y="7135332"/>
                  <a:ext cx="397300" cy="397300"/>
                </a:xfrm>
                <a:prstGeom prst="ellipse">
                  <a:avLst/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88" name="Round Same Side Corner Rectangle 187">
                  <a:extLst>
                    <a:ext uri="{FF2B5EF4-FFF2-40B4-BE49-F238E27FC236}">
                      <a16:creationId xmlns:a16="http://schemas.microsoft.com/office/drawing/2014/main" id="{6BDC1B86-1F8E-9D4B-8FE0-C1F591886B2C}"/>
                    </a:ext>
                  </a:extLst>
                </p:cNvPr>
                <p:cNvSpPr/>
                <p:nvPr/>
              </p:nvSpPr>
              <p:spPr>
                <a:xfrm>
                  <a:off x="12704437" y="7567628"/>
                  <a:ext cx="436789" cy="649270"/>
                </a:xfrm>
                <a:prstGeom prst="round2SameRect">
                  <a:avLst>
                    <a:gd name="adj1" fmla="val 47211"/>
                    <a:gd name="adj2" fmla="val 0"/>
                  </a:avLst>
                </a:prstGeom>
                <a:solidFill>
                  <a:srgbClr val="BCD3BD"/>
                </a:solidFill>
                <a:ln w="698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 dirty="0"/>
                </a:p>
              </p:txBody>
            </p:sp>
            <p:sp>
              <p:nvSpPr>
                <p:cNvPr id="189" name="Round Same Side Corner Rectangle 188">
                  <a:extLst>
                    <a:ext uri="{FF2B5EF4-FFF2-40B4-BE49-F238E27FC236}">
                      <a16:creationId xmlns:a16="http://schemas.microsoft.com/office/drawing/2014/main" id="{548BC9BF-5EEB-404C-AC24-94096527E53B}"/>
                    </a:ext>
                  </a:extLst>
                </p:cNvPr>
                <p:cNvSpPr/>
                <p:nvPr/>
              </p:nvSpPr>
              <p:spPr>
                <a:xfrm>
                  <a:off x="12455432" y="7550025"/>
                  <a:ext cx="711200" cy="663323"/>
                </a:xfrm>
                <a:prstGeom prst="round2SameRect">
                  <a:avLst>
                    <a:gd name="adj1" fmla="val 41125"/>
                    <a:gd name="adj2" fmla="val 0"/>
                  </a:avLst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 dirty="0"/>
                </a:p>
              </p:txBody>
            </p:sp>
          </p:grpSp>
        </p:grp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93135ACB-07B4-EB40-916F-92EE2607DC50}"/>
                </a:ext>
              </a:extLst>
            </p:cNvPr>
            <p:cNvGrpSpPr/>
            <p:nvPr/>
          </p:nvGrpSpPr>
          <p:grpSpPr>
            <a:xfrm>
              <a:off x="5776769" y="5350888"/>
              <a:ext cx="661770" cy="1006853"/>
              <a:chOff x="12455432" y="7134840"/>
              <a:chExt cx="711200" cy="1082058"/>
            </a:xfrm>
          </p:grpSpPr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F5192594-D8D7-4741-AEA2-F801D4EF2715}"/>
                  </a:ext>
                </a:extLst>
              </p:cNvPr>
              <p:cNvSpPr/>
              <p:nvPr/>
            </p:nvSpPr>
            <p:spPr>
              <a:xfrm>
                <a:off x="12618886" y="7134840"/>
                <a:ext cx="397300" cy="397300"/>
              </a:xfrm>
              <a:prstGeom prst="ellipse">
                <a:avLst/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sp>
            <p:nvSpPr>
              <p:cNvPr id="177" name="Round Same Side Corner Rectangle 176">
                <a:extLst>
                  <a:ext uri="{FF2B5EF4-FFF2-40B4-BE49-F238E27FC236}">
                    <a16:creationId xmlns:a16="http://schemas.microsoft.com/office/drawing/2014/main" id="{70F661ED-B10C-E445-9568-A857F7AE9348}"/>
                  </a:ext>
                </a:extLst>
              </p:cNvPr>
              <p:cNvSpPr/>
              <p:nvPr/>
            </p:nvSpPr>
            <p:spPr>
              <a:xfrm>
                <a:off x="12467879" y="7548109"/>
                <a:ext cx="682982" cy="649270"/>
              </a:xfrm>
              <a:prstGeom prst="round2SameRect">
                <a:avLst>
                  <a:gd name="adj1" fmla="val 47211"/>
                  <a:gd name="adj2" fmla="val 0"/>
                </a:avLst>
              </a:prstGeom>
              <a:solidFill>
                <a:schemeClr val="bg1"/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/>
              </a:p>
            </p:txBody>
          </p:sp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FAC8C098-D19D-154E-8A29-D46287960011}"/>
                  </a:ext>
                </a:extLst>
              </p:cNvPr>
              <p:cNvGrpSpPr/>
              <p:nvPr/>
            </p:nvGrpSpPr>
            <p:grpSpPr>
              <a:xfrm>
                <a:off x="12455432" y="7135332"/>
                <a:ext cx="711200" cy="1081566"/>
                <a:chOff x="12455432" y="7135332"/>
                <a:chExt cx="711200" cy="1081566"/>
              </a:xfrm>
            </p:grpSpPr>
            <p:sp>
              <p:nvSpPr>
                <p:cNvPr id="179" name="Freeform 178">
                  <a:extLst>
                    <a:ext uri="{FF2B5EF4-FFF2-40B4-BE49-F238E27FC236}">
                      <a16:creationId xmlns:a16="http://schemas.microsoft.com/office/drawing/2014/main" id="{490BF1F7-AACB-5A40-ABE9-D37B7C5CEB05}"/>
                    </a:ext>
                  </a:extLst>
                </p:cNvPr>
                <p:cNvSpPr/>
                <p:nvPr/>
              </p:nvSpPr>
              <p:spPr>
                <a:xfrm>
                  <a:off x="12740363" y="7146631"/>
                  <a:ext cx="276795" cy="387528"/>
                </a:xfrm>
                <a:custGeom>
                  <a:avLst/>
                  <a:gdLst>
                    <a:gd name="connsiteX0" fmla="*/ 251785 w 372336"/>
                    <a:gd name="connsiteY0" fmla="*/ 288 h 578077"/>
                    <a:gd name="connsiteX1" fmla="*/ 67430 w 372336"/>
                    <a:gd name="connsiteY1" fmla="*/ 103527 h 578077"/>
                    <a:gd name="connsiteX2" fmla="*/ 1062 w 372336"/>
                    <a:gd name="connsiteY2" fmla="*/ 332127 h 578077"/>
                    <a:gd name="connsiteX3" fmla="*/ 111675 w 372336"/>
                    <a:gd name="connsiteY3" fmla="*/ 509108 h 578077"/>
                    <a:gd name="connsiteX4" fmla="*/ 266533 w 372336"/>
                    <a:gd name="connsiteY4" fmla="*/ 568101 h 578077"/>
                    <a:gd name="connsiteX5" fmla="*/ 369772 w 372336"/>
                    <a:gd name="connsiteY5" fmla="*/ 317379 h 578077"/>
                    <a:gd name="connsiteX6" fmla="*/ 332901 w 372336"/>
                    <a:gd name="connsiteY6" fmla="*/ 81405 h 578077"/>
                    <a:gd name="connsiteX7" fmla="*/ 251785 w 372336"/>
                    <a:gd name="connsiteY7" fmla="*/ 288 h 578077"/>
                    <a:gd name="connsiteX0" fmla="*/ 206054 w 372647"/>
                    <a:gd name="connsiteY0" fmla="*/ 226 h 589700"/>
                    <a:gd name="connsiteX1" fmla="*/ 67265 w 372647"/>
                    <a:gd name="connsiteY1" fmla="*/ 115150 h 589700"/>
                    <a:gd name="connsiteX2" fmla="*/ 897 w 372647"/>
                    <a:gd name="connsiteY2" fmla="*/ 343750 h 589700"/>
                    <a:gd name="connsiteX3" fmla="*/ 111510 w 372647"/>
                    <a:gd name="connsiteY3" fmla="*/ 520731 h 589700"/>
                    <a:gd name="connsiteX4" fmla="*/ 266368 w 372647"/>
                    <a:gd name="connsiteY4" fmla="*/ 579724 h 589700"/>
                    <a:gd name="connsiteX5" fmla="*/ 369607 w 372647"/>
                    <a:gd name="connsiteY5" fmla="*/ 329002 h 589700"/>
                    <a:gd name="connsiteX6" fmla="*/ 332736 w 372647"/>
                    <a:gd name="connsiteY6" fmla="*/ 93028 h 589700"/>
                    <a:gd name="connsiteX7" fmla="*/ 206054 w 372647"/>
                    <a:gd name="connsiteY7" fmla="*/ 226 h 589700"/>
                    <a:gd name="connsiteX0" fmla="*/ 206054 w 372647"/>
                    <a:gd name="connsiteY0" fmla="*/ 226 h 584499"/>
                    <a:gd name="connsiteX1" fmla="*/ 67265 w 372647"/>
                    <a:gd name="connsiteY1" fmla="*/ 115150 h 584499"/>
                    <a:gd name="connsiteX2" fmla="*/ 897 w 372647"/>
                    <a:gd name="connsiteY2" fmla="*/ 343750 h 584499"/>
                    <a:gd name="connsiteX3" fmla="*/ 111510 w 372647"/>
                    <a:gd name="connsiteY3" fmla="*/ 520731 h 584499"/>
                    <a:gd name="connsiteX4" fmla="*/ 243585 w 372647"/>
                    <a:gd name="connsiteY4" fmla="*/ 573880 h 584499"/>
                    <a:gd name="connsiteX5" fmla="*/ 369607 w 372647"/>
                    <a:gd name="connsiteY5" fmla="*/ 329002 h 584499"/>
                    <a:gd name="connsiteX6" fmla="*/ 332736 w 372647"/>
                    <a:gd name="connsiteY6" fmla="*/ 93028 h 584499"/>
                    <a:gd name="connsiteX7" fmla="*/ 206054 w 372647"/>
                    <a:gd name="connsiteY7" fmla="*/ 226 h 584499"/>
                    <a:gd name="connsiteX0" fmla="*/ 206054 w 422148"/>
                    <a:gd name="connsiteY0" fmla="*/ 226 h 584499"/>
                    <a:gd name="connsiteX1" fmla="*/ 67265 w 422148"/>
                    <a:gd name="connsiteY1" fmla="*/ 115150 h 584499"/>
                    <a:gd name="connsiteX2" fmla="*/ 897 w 422148"/>
                    <a:gd name="connsiteY2" fmla="*/ 343750 h 584499"/>
                    <a:gd name="connsiteX3" fmla="*/ 111510 w 422148"/>
                    <a:gd name="connsiteY3" fmla="*/ 520731 h 584499"/>
                    <a:gd name="connsiteX4" fmla="*/ 243585 w 422148"/>
                    <a:gd name="connsiteY4" fmla="*/ 573880 h 584499"/>
                    <a:gd name="connsiteX5" fmla="*/ 420871 w 422148"/>
                    <a:gd name="connsiteY5" fmla="*/ 329001 h 584499"/>
                    <a:gd name="connsiteX6" fmla="*/ 332736 w 422148"/>
                    <a:gd name="connsiteY6" fmla="*/ 93028 h 584499"/>
                    <a:gd name="connsiteX7" fmla="*/ 206054 w 422148"/>
                    <a:gd name="connsiteY7" fmla="*/ 226 h 584499"/>
                    <a:gd name="connsiteX0" fmla="*/ 194890 w 410984"/>
                    <a:gd name="connsiteY0" fmla="*/ 226 h 585272"/>
                    <a:gd name="connsiteX1" fmla="*/ 56101 w 410984"/>
                    <a:gd name="connsiteY1" fmla="*/ 115150 h 585272"/>
                    <a:gd name="connsiteX2" fmla="*/ 1126 w 410984"/>
                    <a:gd name="connsiteY2" fmla="*/ 308695 h 585272"/>
                    <a:gd name="connsiteX3" fmla="*/ 100346 w 410984"/>
                    <a:gd name="connsiteY3" fmla="*/ 520731 h 585272"/>
                    <a:gd name="connsiteX4" fmla="*/ 232421 w 410984"/>
                    <a:gd name="connsiteY4" fmla="*/ 573880 h 585272"/>
                    <a:gd name="connsiteX5" fmla="*/ 409707 w 410984"/>
                    <a:gd name="connsiteY5" fmla="*/ 329001 h 585272"/>
                    <a:gd name="connsiteX6" fmla="*/ 321572 w 410984"/>
                    <a:gd name="connsiteY6" fmla="*/ 93028 h 585272"/>
                    <a:gd name="connsiteX7" fmla="*/ 194890 w 410984"/>
                    <a:gd name="connsiteY7" fmla="*/ 226 h 585272"/>
                    <a:gd name="connsiteX0" fmla="*/ 194890 w 412080"/>
                    <a:gd name="connsiteY0" fmla="*/ 2 h 585046"/>
                    <a:gd name="connsiteX1" fmla="*/ 56101 w 412080"/>
                    <a:gd name="connsiteY1" fmla="*/ 114926 h 585046"/>
                    <a:gd name="connsiteX2" fmla="*/ 1126 w 412080"/>
                    <a:gd name="connsiteY2" fmla="*/ 308471 h 585046"/>
                    <a:gd name="connsiteX3" fmla="*/ 100346 w 412080"/>
                    <a:gd name="connsiteY3" fmla="*/ 520507 h 585046"/>
                    <a:gd name="connsiteX4" fmla="*/ 232421 w 412080"/>
                    <a:gd name="connsiteY4" fmla="*/ 573656 h 585046"/>
                    <a:gd name="connsiteX5" fmla="*/ 409707 w 412080"/>
                    <a:gd name="connsiteY5" fmla="*/ 328777 h 585046"/>
                    <a:gd name="connsiteX6" fmla="*/ 355747 w 412080"/>
                    <a:gd name="connsiteY6" fmla="*/ 116175 h 585046"/>
                    <a:gd name="connsiteX7" fmla="*/ 194890 w 412080"/>
                    <a:gd name="connsiteY7" fmla="*/ 2 h 585046"/>
                    <a:gd name="connsiteX0" fmla="*/ 194890 w 412080"/>
                    <a:gd name="connsiteY0" fmla="*/ 0 h 591805"/>
                    <a:gd name="connsiteX1" fmla="*/ 56101 w 412080"/>
                    <a:gd name="connsiteY1" fmla="*/ 114924 h 591805"/>
                    <a:gd name="connsiteX2" fmla="*/ 1126 w 412080"/>
                    <a:gd name="connsiteY2" fmla="*/ 308469 h 591805"/>
                    <a:gd name="connsiteX3" fmla="*/ 100346 w 412080"/>
                    <a:gd name="connsiteY3" fmla="*/ 520505 h 591805"/>
                    <a:gd name="connsiteX4" fmla="*/ 232421 w 412080"/>
                    <a:gd name="connsiteY4" fmla="*/ 573654 h 591805"/>
                    <a:gd name="connsiteX5" fmla="*/ 409707 w 412080"/>
                    <a:gd name="connsiteY5" fmla="*/ 328775 h 591805"/>
                    <a:gd name="connsiteX6" fmla="*/ 355747 w 412080"/>
                    <a:gd name="connsiteY6" fmla="*/ 116173 h 591805"/>
                    <a:gd name="connsiteX7" fmla="*/ 194890 w 412080"/>
                    <a:gd name="connsiteY7" fmla="*/ 0 h 5918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2080" h="591805">
                      <a:moveTo>
                        <a:pt x="194890" y="0"/>
                      </a:moveTo>
                      <a:cubicBezTo>
                        <a:pt x="144949" y="-208"/>
                        <a:pt x="88395" y="63513"/>
                        <a:pt x="56101" y="114924"/>
                      </a:cubicBezTo>
                      <a:cubicBezTo>
                        <a:pt x="23807" y="166335"/>
                        <a:pt x="-6248" y="240872"/>
                        <a:pt x="1126" y="308469"/>
                      </a:cubicBezTo>
                      <a:cubicBezTo>
                        <a:pt x="8500" y="376066"/>
                        <a:pt x="27623" y="441252"/>
                        <a:pt x="100346" y="520505"/>
                      </a:cubicBezTo>
                      <a:cubicBezTo>
                        <a:pt x="173069" y="599758"/>
                        <a:pt x="180861" y="605609"/>
                        <a:pt x="232421" y="573654"/>
                      </a:cubicBezTo>
                      <a:cubicBezTo>
                        <a:pt x="283981" y="541699"/>
                        <a:pt x="398646" y="409891"/>
                        <a:pt x="409707" y="328775"/>
                      </a:cubicBezTo>
                      <a:cubicBezTo>
                        <a:pt x="420768" y="247659"/>
                        <a:pt x="391550" y="170969"/>
                        <a:pt x="355747" y="116173"/>
                      </a:cubicBezTo>
                      <a:cubicBezTo>
                        <a:pt x="319944" y="61377"/>
                        <a:pt x="244831" y="208"/>
                        <a:pt x="194890" y="0"/>
                      </a:cubicBezTo>
                      <a:close/>
                    </a:path>
                  </a:pathLst>
                </a:custGeom>
                <a:solidFill>
                  <a:srgbClr val="BCD3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80" name="Oval 179">
                  <a:extLst>
                    <a:ext uri="{FF2B5EF4-FFF2-40B4-BE49-F238E27FC236}">
                      <a16:creationId xmlns:a16="http://schemas.microsoft.com/office/drawing/2014/main" id="{FC1F1340-75BF-1B42-B3D9-ED9B579ECBD7}"/>
                    </a:ext>
                  </a:extLst>
                </p:cNvPr>
                <p:cNvSpPr/>
                <p:nvPr/>
              </p:nvSpPr>
              <p:spPr>
                <a:xfrm>
                  <a:off x="12618886" y="7135332"/>
                  <a:ext cx="397300" cy="397300"/>
                </a:xfrm>
                <a:prstGeom prst="ellipse">
                  <a:avLst/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81" name="Round Same Side Corner Rectangle 180">
                  <a:extLst>
                    <a:ext uri="{FF2B5EF4-FFF2-40B4-BE49-F238E27FC236}">
                      <a16:creationId xmlns:a16="http://schemas.microsoft.com/office/drawing/2014/main" id="{E04CF9F4-7FBD-C342-9509-08315BB16062}"/>
                    </a:ext>
                  </a:extLst>
                </p:cNvPr>
                <p:cNvSpPr/>
                <p:nvPr/>
              </p:nvSpPr>
              <p:spPr>
                <a:xfrm>
                  <a:off x="12720071" y="7567628"/>
                  <a:ext cx="436789" cy="649270"/>
                </a:xfrm>
                <a:prstGeom prst="round2SameRect">
                  <a:avLst>
                    <a:gd name="adj1" fmla="val 47211"/>
                    <a:gd name="adj2" fmla="val 0"/>
                  </a:avLst>
                </a:prstGeom>
                <a:solidFill>
                  <a:srgbClr val="BCD3BD"/>
                </a:solidFill>
                <a:ln w="698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/>
                </a:p>
              </p:txBody>
            </p:sp>
            <p:sp>
              <p:nvSpPr>
                <p:cNvPr id="182" name="Round Same Side Corner Rectangle 181">
                  <a:extLst>
                    <a:ext uri="{FF2B5EF4-FFF2-40B4-BE49-F238E27FC236}">
                      <a16:creationId xmlns:a16="http://schemas.microsoft.com/office/drawing/2014/main" id="{7B2D3B34-7D25-1342-A606-CC95F4C0DF06}"/>
                    </a:ext>
                  </a:extLst>
                </p:cNvPr>
                <p:cNvSpPr/>
                <p:nvPr/>
              </p:nvSpPr>
              <p:spPr>
                <a:xfrm>
                  <a:off x="12455432" y="7550025"/>
                  <a:ext cx="711200" cy="663323"/>
                </a:xfrm>
                <a:prstGeom prst="round2SameRect">
                  <a:avLst>
                    <a:gd name="adj1" fmla="val 41125"/>
                    <a:gd name="adj2" fmla="val 0"/>
                  </a:avLst>
                </a:prstGeom>
                <a:noFill/>
                <a:ln w="698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17480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3495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95243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269919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58739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90487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222358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539837" algn="l" defTabSz="317480" rtl="0" eaLnBrk="1" latinLnBrk="0" hangingPunct="1">
                    <a:defRPr sz="12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625" dirty="0"/>
                </a:p>
              </p:txBody>
            </p:sp>
          </p:grp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ABA2EBFE-FC8D-BF47-819A-684CC010CABC}"/>
                </a:ext>
              </a:extLst>
            </p:cNvPr>
            <p:cNvGrpSpPr/>
            <p:nvPr/>
          </p:nvGrpSpPr>
          <p:grpSpPr>
            <a:xfrm>
              <a:off x="6016929" y="7819292"/>
              <a:ext cx="272450" cy="380079"/>
              <a:chOff x="6160554" y="6994088"/>
              <a:chExt cx="711200" cy="992153"/>
            </a:xfrm>
          </p:grpSpPr>
          <p:sp>
            <p:nvSpPr>
              <p:cNvPr id="231" name="Oval 230">
                <a:extLst>
                  <a:ext uri="{FF2B5EF4-FFF2-40B4-BE49-F238E27FC236}">
                    <a16:creationId xmlns:a16="http://schemas.microsoft.com/office/drawing/2014/main" id="{B9E016FB-EBE6-CC43-B8E9-F06AAF61E365}"/>
                  </a:ext>
                </a:extLst>
              </p:cNvPr>
              <p:cNvSpPr/>
              <p:nvPr/>
            </p:nvSpPr>
            <p:spPr>
              <a:xfrm>
                <a:off x="6324009" y="6994088"/>
                <a:ext cx="397301" cy="3973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64C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 dirty="0"/>
              </a:p>
            </p:txBody>
          </p:sp>
          <p:sp>
            <p:nvSpPr>
              <p:cNvPr id="233" name="Round Same Side Corner Rectangle 232">
                <a:extLst>
                  <a:ext uri="{FF2B5EF4-FFF2-40B4-BE49-F238E27FC236}">
                    <a16:creationId xmlns:a16="http://schemas.microsoft.com/office/drawing/2014/main" id="{371A6664-FEFB-FF45-8B8D-D129841CAA3A}"/>
                  </a:ext>
                </a:extLst>
              </p:cNvPr>
              <p:cNvSpPr/>
              <p:nvPr/>
            </p:nvSpPr>
            <p:spPr>
              <a:xfrm>
                <a:off x="6160554" y="7399280"/>
                <a:ext cx="711200" cy="586961"/>
              </a:xfrm>
              <a:prstGeom prst="round2SameRect">
                <a:avLst>
                  <a:gd name="adj1" fmla="val 41125"/>
                  <a:gd name="adj2" fmla="val 0"/>
                </a:avLst>
              </a:prstGeom>
              <a:solidFill>
                <a:schemeClr val="bg1"/>
              </a:solidFill>
              <a:ln w="19050">
                <a:solidFill>
                  <a:srgbClr val="364C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17480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3495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5243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69919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8739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487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22358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39837" algn="l" defTabSz="317480" rtl="0" eaLnBrk="1" latinLnBrk="0" hangingPunct="1">
                  <a:defRPr sz="12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625" dirty="0"/>
              </a:p>
            </p:txBody>
          </p:sp>
        </p:grp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2D10631A-658F-9347-8E7C-248E6C268554}"/>
                </a:ext>
              </a:extLst>
            </p:cNvPr>
            <p:cNvSpPr txBox="1"/>
            <p:nvPr/>
          </p:nvSpPr>
          <p:spPr>
            <a:xfrm>
              <a:off x="4794039" y="6378232"/>
              <a:ext cx="267286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17480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495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243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69919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8739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0487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22358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39837" algn="l" defTabSz="317480" rtl="0" eaLnBrk="1" latinLnBrk="0" hangingPunct="1">
                <a:defRPr sz="12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25" b="1" dirty="0">
                  <a:latin typeface="Gotham Narrow Black" pitchFamily="2" charset="0"/>
                </a:rPr>
                <a:t>ANTIMICROBIAL RESISTANCE ACROSS  SYSTEMS</a:t>
              </a:r>
            </a:p>
          </p:txBody>
        </p:sp>
        <p:pic>
          <p:nvPicPr>
            <p:cNvPr id="237" name="Graphic 236" descr="Barn">
              <a:extLst>
                <a:ext uri="{FF2B5EF4-FFF2-40B4-BE49-F238E27FC236}">
                  <a16:creationId xmlns:a16="http://schemas.microsoft.com/office/drawing/2014/main" id="{B90EBC4E-3323-6D47-B1C5-71376B6E0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150732" y="4842329"/>
              <a:ext cx="550072" cy="550072"/>
            </a:xfrm>
            <a:prstGeom prst="rect">
              <a:avLst/>
            </a:prstGeom>
          </p:spPr>
        </p:pic>
        <p:pic>
          <p:nvPicPr>
            <p:cNvPr id="239" name="Graphic 238" descr="Corn">
              <a:extLst>
                <a:ext uri="{FF2B5EF4-FFF2-40B4-BE49-F238E27FC236}">
                  <a16:creationId xmlns:a16="http://schemas.microsoft.com/office/drawing/2014/main" id="{3DDFEF4A-2709-124C-A681-B2D54A87F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112790" y="6678990"/>
              <a:ext cx="637840" cy="637840"/>
            </a:xfrm>
            <a:prstGeom prst="rect">
              <a:avLst/>
            </a:prstGeom>
          </p:spPr>
        </p:pic>
        <p:pic>
          <p:nvPicPr>
            <p:cNvPr id="243" name="Graphic 242" descr="Hospital">
              <a:extLst>
                <a:ext uri="{FF2B5EF4-FFF2-40B4-BE49-F238E27FC236}">
                  <a16:creationId xmlns:a16="http://schemas.microsoft.com/office/drawing/2014/main" id="{D01FFC4F-B656-BC41-A43C-D22F317A2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429946" y="6652437"/>
              <a:ext cx="591922" cy="591922"/>
            </a:xfrm>
            <a:prstGeom prst="rect">
              <a:avLst/>
            </a:prstGeom>
          </p:spPr>
        </p:pic>
        <p:pic>
          <p:nvPicPr>
            <p:cNvPr id="245" name="Graphic 244" descr="Cheers">
              <a:extLst>
                <a:ext uri="{FF2B5EF4-FFF2-40B4-BE49-F238E27FC236}">
                  <a16:creationId xmlns:a16="http://schemas.microsoft.com/office/drawing/2014/main" id="{3C1BD97F-4765-4543-84B3-363BCD94A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7410773" y="4868128"/>
              <a:ext cx="595530" cy="595530"/>
            </a:xfrm>
            <a:prstGeom prst="rect">
              <a:avLst/>
            </a:prstGeom>
          </p:spPr>
        </p:pic>
      </p:grpSp>
      <p:sp>
        <p:nvSpPr>
          <p:cNvPr id="259" name="Oval 258">
            <a:extLst>
              <a:ext uri="{FF2B5EF4-FFF2-40B4-BE49-F238E27FC236}">
                <a16:creationId xmlns:a16="http://schemas.microsoft.com/office/drawing/2014/main" id="{A4E77158-0F64-5746-871A-0BD99FBD8B6B}"/>
              </a:ext>
            </a:extLst>
          </p:cNvPr>
          <p:cNvSpPr/>
          <p:nvPr/>
        </p:nvSpPr>
        <p:spPr>
          <a:xfrm>
            <a:off x="5261118" y="1585243"/>
            <a:ext cx="243489" cy="243489"/>
          </a:xfrm>
          <a:prstGeom prst="ellipse">
            <a:avLst/>
          </a:prstGeom>
          <a:solidFill>
            <a:srgbClr val="CEDE4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25"/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3666A606-BAF1-1049-842E-B3B0D6FF2419}"/>
              </a:ext>
            </a:extLst>
          </p:cNvPr>
          <p:cNvSpPr/>
          <p:nvPr/>
        </p:nvSpPr>
        <p:spPr>
          <a:xfrm>
            <a:off x="4119822" y="3108168"/>
            <a:ext cx="243489" cy="243489"/>
          </a:xfrm>
          <a:prstGeom prst="ellipse">
            <a:avLst/>
          </a:prstGeom>
          <a:solidFill>
            <a:srgbClr val="8AB13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25"/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22C19F1B-2E9C-814C-B1B0-100166379297}"/>
              </a:ext>
            </a:extLst>
          </p:cNvPr>
          <p:cNvSpPr/>
          <p:nvPr/>
        </p:nvSpPr>
        <p:spPr>
          <a:xfrm>
            <a:off x="4833436" y="4794912"/>
            <a:ext cx="243489" cy="243489"/>
          </a:xfrm>
          <a:prstGeom prst="ellipse">
            <a:avLst/>
          </a:prstGeom>
          <a:solidFill>
            <a:srgbClr val="00B44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25"/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id="{6CAEB67C-5F54-524D-83DD-0F52A43FAC8B}"/>
              </a:ext>
            </a:extLst>
          </p:cNvPr>
          <p:cNvSpPr/>
          <p:nvPr/>
        </p:nvSpPr>
        <p:spPr>
          <a:xfrm>
            <a:off x="7096115" y="1823513"/>
            <a:ext cx="243489" cy="243489"/>
          </a:xfrm>
          <a:prstGeom prst="ellipse">
            <a:avLst/>
          </a:prstGeom>
          <a:solidFill>
            <a:srgbClr val="524F5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25"/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id="{050FB4FE-F529-7945-9ACF-C5307F7A3EF4}"/>
              </a:ext>
            </a:extLst>
          </p:cNvPr>
          <p:cNvSpPr/>
          <p:nvPr/>
        </p:nvSpPr>
        <p:spPr>
          <a:xfrm>
            <a:off x="7814206" y="3494854"/>
            <a:ext cx="243489" cy="243489"/>
          </a:xfrm>
          <a:prstGeom prst="ellipse">
            <a:avLst/>
          </a:prstGeom>
          <a:solidFill>
            <a:srgbClr val="05828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25"/>
          </a:p>
        </p:txBody>
      </p:sp>
      <p:sp>
        <p:nvSpPr>
          <p:cNvPr id="264" name="Oval 263">
            <a:extLst>
              <a:ext uri="{FF2B5EF4-FFF2-40B4-BE49-F238E27FC236}">
                <a16:creationId xmlns:a16="http://schemas.microsoft.com/office/drawing/2014/main" id="{AB363E72-D3D8-1C4B-A26D-4492037F410F}"/>
              </a:ext>
            </a:extLst>
          </p:cNvPr>
          <p:cNvSpPr/>
          <p:nvPr/>
        </p:nvSpPr>
        <p:spPr>
          <a:xfrm>
            <a:off x="6690069" y="5016813"/>
            <a:ext cx="243489" cy="243489"/>
          </a:xfrm>
          <a:prstGeom prst="ellipse">
            <a:avLst/>
          </a:prstGeom>
          <a:solidFill>
            <a:srgbClr val="8E9CBA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25"/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5B78E826-E3D2-7B42-BDEC-B916FF2A857E}"/>
              </a:ext>
            </a:extLst>
          </p:cNvPr>
          <p:cNvCxnSpPr>
            <a:cxnSpLocks/>
          </p:cNvCxnSpPr>
          <p:nvPr/>
        </p:nvCxnSpPr>
        <p:spPr>
          <a:xfrm flipH="1" flipV="1">
            <a:off x="5378276" y="1252674"/>
            <a:ext cx="1" cy="430858"/>
          </a:xfrm>
          <a:prstGeom prst="line">
            <a:avLst/>
          </a:prstGeom>
          <a:ln w="76200" cap="rnd">
            <a:solidFill>
              <a:srgbClr val="CFDE4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58E63C60-D540-F047-B478-DD4A5BFC1148}"/>
              </a:ext>
            </a:extLst>
          </p:cNvPr>
          <p:cNvCxnSpPr>
            <a:cxnSpLocks/>
          </p:cNvCxnSpPr>
          <p:nvPr/>
        </p:nvCxnSpPr>
        <p:spPr>
          <a:xfrm flipH="1" flipV="1">
            <a:off x="3513694" y="1254404"/>
            <a:ext cx="1847287" cy="1"/>
          </a:xfrm>
          <a:prstGeom prst="line">
            <a:avLst/>
          </a:prstGeom>
          <a:ln w="76200" cap="rnd">
            <a:solidFill>
              <a:srgbClr val="CFDE4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TextBox 278">
            <a:extLst>
              <a:ext uri="{FF2B5EF4-FFF2-40B4-BE49-F238E27FC236}">
                <a16:creationId xmlns:a16="http://schemas.microsoft.com/office/drawing/2014/main" id="{ED0A3153-AC3B-0445-8EB6-5B757AA46923}"/>
              </a:ext>
            </a:extLst>
          </p:cNvPr>
          <p:cNvSpPr txBox="1"/>
          <p:nvPr/>
        </p:nvSpPr>
        <p:spPr>
          <a:xfrm>
            <a:off x="3202694" y="652509"/>
            <a:ext cx="2233186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625" b="1" dirty="0">
                <a:solidFill>
                  <a:schemeClr val="bg2">
                    <a:lumMod val="25000"/>
                  </a:schemeClr>
                </a:solidFill>
                <a:latin typeface="Gotham Narrow Black" pitchFamily="2" charset="0"/>
              </a:rPr>
              <a:t>WHAT THEORIES DESCRIBE HOW TO COMMUNICATE NOVEL TECHNIQUES FOR TREATING ANIMALS </a:t>
            </a:r>
            <a:r>
              <a:rPr lang="en-US" sz="625" b="1">
                <a:solidFill>
                  <a:schemeClr val="bg2">
                    <a:lumMod val="25000"/>
                  </a:schemeClr>
                </a:solidFill>
                <a:latin typeface="Gotham Narrow Black" pitchFamily="2" charset="0"/>
              </a:rPr>
              <a:t>TO VETERINARIANS? </a:t>
            </a:r>
            <a:endParaRPr lang="en-US" sz="625" b="1" dirty="0">
              <a:solidFill>
                <a:schemeClr val="bg2">
                  <a:lumMod val="25000"/>
                </a:schemeClr>
              </a:solidFill>
              <a:latin typeface="Gotham Narrow Black" pitchFamily="2" charset="0"/>
            </a:endParaRP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865BE4B3-8790-2949-9CD6-9503F565E7B1}"/>
              </a:ext>
            </a:extLst>
          </p:cNvPr>
          <p:cNvSpPr txBox="1"/>
          <p:nvPr/>
        </p:nvSpPr>
        <p:spPr>
          <a:xfrm>
            <a:off x="2667000" y="1932647"/>
            <a:ext cx="160184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625" b="1" dirty="0">
                <a:solidFill>
                  <a:schemeClr val="bg2">
                    <a:lumMod val="25000"/>
                  </a:schemeClr>
                </a:solidFill>
                <a:latin typeface="Gotham Narrow Black" pitchFamily="2" charset="0"/>
              </a:rPr>
              <a:t>HOW DO COMMUNITIES COMMUNICATE WITH GOVERNMENT OFFICIALS TO CREATE LEGISLATION ON STANDARDS FOR WASTE MANAGEMENT?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979F27B6-F081-CA47-9E99-1EC4C4D747FA}"/>
              </a:ext>
            </a:extLst>
          </p:cNvPr>
          <p:cNvSpPr txBox="1"/>
          <p:nvPr/>
        </p:nvSpPr>
        <p:spPr>
          <a:xfrm>
            <a:off x="2753140" y="4716731"/>
            <a:ext cx="18367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625" b="1" dirty="0">
                <a:solidFill>
                  <a:schemeClr val="bg2">
                    <a:lumMod val="25000"/>
                  </a:schemeClr>
                </a:solidFill>
                <a:latin typeface="Gotham Narrow Black" pitchFamily="2" charset="0"/>
              </a:rPr>
              <a:t>WHAT INDEGENOUS PRACTICES ENCOURAGE PROPER FOOD PREPARATION METHODS FOR HOME COOKS?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B62F696C-4C73-8E4E-A997-DC70B8929AD7}"/>
              </a:ext>
            </a:extLst>
          </p:cNvPr>
          <p:cNvSpPr txBox="1"/>
          <p:nvPr/>
        </p:nvSpPr>
        <p:spPr>
          <a:xfrm>
            <a:off x="6936828" y="5251703"/>
            <a:ext cx="2436389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25" b="1" dirty="0">
                <a:solidFill>
                  <a:schemeClr val="bg2">
                    <a:lumMod val="25000"/>
                  </a:schemeClr>
                </a:solidFill>
                <a:latin typeface="Gotham Narrow Black" pitchFamily="2" charset="0"/>
              </a:rPr>
              <a:t>HOW DO DOCTORS USE COMMUNICATION TECHNOLOGIES TO PROMOTE SAFE ANTIBIOTIC USE?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A11B0DE1-E68E-7A4D-8ACB-B240FF6DDE0A}"/>
              </a:ext>
            </a:extLst>
          </p:cNvPr>
          <p:cNvSpPr txBox="1"/>
          <p:nvPr/>
        </p:nvSpPr>
        <p:spPr>
          <a:xfrm>
            <a:off x="8147207" y="3325508"/>
            <a:ext cx="14316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25" b="1" dirty="0">
                <a:solidFill>
                  <a:schemeClr val="bg2">
                    <a:lumMod val="25000"/>
                  </a:schemeClr>
                </a:solidFill>
                <a:latin typeface="Gotham Narrow Black" pitchFamily="2" charset="0"/>
              </a:rPr>
              <a:t>HOW DO YOU CREATE RESILLIANT SYSTEMS TO PROMOTE CLEANLINESS OF SHARED SPACES?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A4A0ABAC-15F7-C047-8C44-891EAB23D5B9}"/>
              </a:ext>
            </a:extLst>
          </p:cNvPr>
          <p:cNvSpPr txBox="1"/>
          <p:nvPr/>
        </p:nvSpPr>
        <p:spPr>
          <a:xfrm>
            <a:off x="7466764" y="1050479"/>
            <a:ext cx="16585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25" b="1" dirty="0">
                <a:solidFill>
                  <a:schemeClr val="bg2">
                    <a:lumMod val="25000"/>
                  </a:schemeClr>
                </a:solidFill>
                <a:latin typeface="Gotham Narrow Black" pitchFamily="2" charset="0"/>
              </a:rPr>
              <a:t>HOW DO SOCIAL NORMS FORM THAT ENCOURAGE PERSONAL HYGIENE TO PROTECT COMMUNITY MEMBERS?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32EC1A80-DF3A-8540-AF01-A26D434FCEE5}"/>
              </a:ext>
            </a:extLst>
          </p:cNvPr>
          <p:cNvCxnSpPr>
            <a:cxnSpLocks/>
          </p:cNvCxnSpPr>
          <p:nvPr/>
        </p:nvCxnSpPr>
        <p:spPr>
          <a:xfrm flipH="1" flipV="1">
            <a:off x="4125599" y="2845719"/>
            <a:ext cx="52150" cy="361832"/>
          </a:xfrm>
          <a:prstGeom prst="line">
            <a:avLst/>
          </a:prstGeom>
          <a:ln w="76200" cap="rnd">
            <a:solidFill>
              <a:srgbClr val="89AF3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028A1C7F-0279-1C4D-94F5-1A569FB91F07}"/>
              </a:ext>
            </a:extLst>
          </p:cNvPr>
          <p:cNvCxnSpPr>
            <a:cxnSpLocks/>
          </p:cNvCxnSpPr>
          <p:nvPr/>
        </p:nvCxnSpPr>
        <p:spPr>
          <a:xfrm flipH="1" flipV="1">
            <a:off x="2889493" y="2841379"/>
            <a:ext cx="1234883" cy="1484"/>
          </a:xfrm>
          <a:prstGeom prst="line">
            <a:avLst/>
          </a:prstGeom>
          <a:ln w="76200" cap="rnd">
            <a:solidFill>
              <a:srgbClr val="89AF3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428F0F5E-6C83-D143-B5DE-B36557E51F46}"/>
              </a:ext>
            </a:extLst>
          </p:cNvPr>
          <p:cNvCxnSpPr>
            <a:cxnSpLocks/>
          </p:cNvCxnSpPr>
          <p:nvPr/>
        </p:nvCxnSpPr>
        <p:spPr>
          <a:xfrm flipH="1">
            <a:off x="4529667" y="4953336"/>
            <a:ext cx="392693" cy="379862"/>
          </a:xfrm>
          <a:prstGeom prst="line">
            <a:avLst/>
          </a:prstGeom>
          <a:ln w="76200" cap="rnd">
            <a:solidFill>
              <a:srgbClr val="00B44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27E9314E-994E-AA4D-866F-1B315D0AAF8B}"/>
              </a:ext>
            </a:extLst>
          </p:cNvPr>
          <p:cNvCxnSpPr>
            <a:cxnSpLocks/>
          </p:cNvCxnSpPr>
          <p:nvPr/>
        </p:nvCxnSpPr>
        <p:spPr>
          <a:xfrm flipH="1">
            <a:off x="3015712" y="5333198"/>
            <a:ext cx="1509165" cy="0"/>
          </a:xfrm>
          <a:prstGeom prst="line">
            <a:avLst/>
          </a:prstGeom>
          <a:ln w="76200" cap="rnd">
            <a:solidFill>
              <a:srgbClr val="00B44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B4F59855-D47D-C341-BB40-B0C277516960}"/>
              </a:ext>
            </a:extLst>
          </p:cNvPr>
          <p:cNvCxnSpPr>
            <a:cxnSpLocks/>
          </p:cNvCxnSpPr>
          <p:nvPr/>
        </p:nvCxnSpPr>
        <p:spPr>
          <a:xfrm>
            <a:off x="6808114" y="5136623"/>
            <a:ext cx="160702" cy="587406"/>
          </a:xfrm>
          <a:prstGeom prst="line">
            <a:avLst/>
          </a:prstGeom>
          <a:ln w="76200" cap="rnd">
            <a:solidFill>
              <a:srgbClr val="8E9CB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86AE3547-3FA8-FD4C-8F18-6AC1A86B534C}"/>
              </a:ext>
            </a:extLst>
          </p:cNvPr>
          <p:cNvCxnSpPr>
            <a:cxnSpLocks/>
          </p:cNvCxnSpPr>
          <p:nvPr/>
        </p:nvCxnSpPr>
        <p:spPr>
          <a:xfrm flipH="1">
            <a:off x="6972013" y="5727226"/>
            <a:ext cx="1947297" cy="0"/>
          </a:xfrm>
          <a:prstGeom prst="line">
            <a:avLst/>
          </a:prstGeom>
          <a:ln w="76200" cap="rnd">
            <a:solidFill>
              <a:srgbClr val="8E9CB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488B5EAD-8710-844B-921C-0C2D8585644A}"/>
              </a:ext>
            </a:extLst>
          </p:cNvPr>
          <p:cNvCxnSpPr>
            <a:cxnSpLocks/>
          </p:cNvCxnSpPr>
          <p:nvPr/>
        </p:nvCxnSpPr>
        <p:spPr>
          <a:xfrm>
            <a:off x="8003927" y="3635837"/>
            <a:ext cx="166024" cy="580692"/>
          </a:xfrm>
          <a:prstGeom prst="line">
            <a:avLst/>
          </a:prstGeom>
          <a:ln w="76200" cap="rnd">
            <a:solidFill>
              <a:srgbClr val="05828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9C76D0F1-418B-E849-BC38-9FFAE15E05A0}"/>
              </a:ext>
            </a:extLst>
          </p:cNvPr>
          <p:cNvCxnSpPr>
            <a:cxnSpLocks/>
          </p:cNvCxnSpPr>
          <p:nvPr/>
        </p:nvCxnSpPr>
        <p:spPr>
          <a:xfrm flipH="1">
            <a:off x="8176157" y="4216529"/>
            <a:ext cx="1197060" cy="0"/>
          </a:xfrm>
          <a:prstGeom prst="line">
            <a:avLst/>
          </a:prstGeom>
          <a:ln w="76200" cap="rnd">
            <a:solidFill>
              <a:srgbClr val="05828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E74070CB-AEB7-3D49-BBFF-6DB84FE3BE9A}"/>
              </a:ext>
            </a:extLst>
          </p:cNvPr>
          <p:cNvCxnSpPr>
            <a:cxnSpLocks/>
          </p:cNvCxnSpPr>
          <p:nvPr/>
        </p:nvCxnSpPr>
        <p:spPr>
          <a:xfrm flipH="1">
            <a:off x="7237301" y="1827053"/>
            <a:ext cx="262633" cy="114968"/>
          </a:xfrm>
          <a:prstGeom prst="line">
            <a:avLst/>
          </a:prstGeom>
          <a:ln w="76200" cap="rnd">
            <a:solidFill>
              <a:srgbClr val="524F5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4BF2E15-E89E-B54A-BDB7-ED3ACD68E9CA}"/>
              </a:ext>
            </a:extLst>
          </p:cNvPr>
          <p:cNvCxnSpPr>
            <a:cxnSpLocks/>
          </p:cNvCxnSpPr>
          <p:nvPr/>
        </p:nvCxnSpPr>
        <p:spPr>
          <a:xfrm flipH="1">
            <a:off x="7499934" y="1827053"/>
            <a:ext cx="1506985" cy="0"/>
          </a:xfrm>
          <a:prstGeom prst="line">
            <a:avLst/>
          </a:prstGeom>
          <a:ln w="76200" cap="rnd">
            <a:solidFill>
              <a:srgbClr val="524F5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F3E28A2-5737-304E-8D67-30DB57F8389C}"/>
              </a:ext>
            </a:extLst>
          </p:cNvPr>
          <p:cNvSpPr/>
          <p:nvPr/>
        </p:nvSpPr>
        <p:spPr>
          <a:xfrm>
            <a:off x="2883769" y="5585450"/>
            <a:ext cx="3211745" cy="1885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480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495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243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9919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739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487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22358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837" algn="l" defTabSz="317480" rtl="0" eaLnBrk="1" latinLnBrk="0" hangingPunct="1"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25" i="1" dirty="0">
                <a:solidFill>
                  <a:schemeClr val="bg1">
                    <a:lumMod val="65000"/>
                  </a:schemeClr>
                </a:solidFill>
              </a:rPr>
              <a:t>© Clare Grall, 2020. This work is licensed under a CC BY 4.0 license.</a:t>
            </a:r>
            <a:endParaRPr lang="en-US" sz="625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94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Gotham Narrow Black</vt:lpstr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Lapinski-LaFaive, Maria</dc:creator>
  <cp:lastModifiedBy>Lapinski-LaFaive, Maria</cp:lastModifiedBy>
  <cp:revision>1</cp:revision>
  <dcterms:created xsi:type="dcterms:W3CDTF">2022-02-09T12:55:38Z</dcterms:created>
  <dcterms:modified xsi:type="dcterms:W3CDTF">2022-02-09T12:56:37Z</dcterms:modified>
</cp:coreProperties>
</file>