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02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02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772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307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742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17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746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8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53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66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24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33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37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03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084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99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71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E5C384-7C5E-4F84-B404-F04413E8337B}" type="datetimeFigureOut">
              <a:rPr lang="es-ES" smtClean="0"/>
              <a:t>22/04/2018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39B110-54F1-42DA-9C6D-AEDAE94EF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70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865344"/>
              </p:ext>
            </p:extLst>
          </p:nvPr>
        </p:nvGraphicFramePr>
        <p:xfrm>
          <a:off x="362747" y="1336886"/>
          <a:ext cx="10123712" cy="4598127"/>
        </p:xfrm>
        <a:graphic>
          <a:graphicData uri="http://schemas.openxmlformats.org/drawingml/2006/table">
            <a:tbl>
              <a:tblPr firstRow="1" bandRow="1">
                <a:effectLst>
                  <a:outerShdw blurRad="50800" dir="5460000" sy="23000" kx="-1200000" algn="bl" rotWithShape="0">
                    <a:prstClr val="black">
                      <a:alpha val="20000"/>
                    </a:prstClr>
                  </a:outerShdw>
                </a:effectLst>
                <a:tableStyleId>{ED083AE6-46FA-4A59-8FB0-9F97EB10719F}</a:tableStyleId>
              </a:tblPr>
              <a:tblGrid>
                <a:gridCol w="2530928">
                  <a:extLst>
                    <a:ext uri="{9D8B030D-6E8A-4147-A177-3AD203B41FA5}">
                      <a16:colId xmlns:a16="http://schemas.microsoft.com/office/drawing/2014/main" val="379880303"/>
                    </a:ext>
                  </a:extLst>
                </a:gridCol>
                <a:gridCol w="2530928">
                  <a:extLst>
                    <a:ext uri="{9D8B030D-6E8A-4147-A177-3AD203B41FA5}">
                      <a16:colId xmlns:a16="http://schemas.microsoft.com/office/drawing/2014/main" val="169214625"/>
                    </a:ext>
                  </a:extLst>
                </a:gridCol>
                <a:gridCol w="2530928">
                  <a:extLst>
                    <a:ext uri="{9D8B030D-6E8A-4147-A177-3AD203B41FA5}">
                      <a16:colId xmlns:a16="http://schemas.microsoft.com/office/drawing/2014/main" val="3024362123"/>
                    </a:ext>
                  </a:extLst>
                </a:gridCol>
                <a:gridCol w="2530928">
                  <a:extLst>
                    <a:ext uri="{9D8B030D-6E8A-4147-A177-3AD203B41FA5}">
                      <a16:colId xmlns:a16="http://schemas.microsoft.com/office/drawing/2014/main" val="304377513"/>
                    </a:ext>
                  </a:extLst>
                </a:gridCol>
              </a:tblGrid>
              <a:tr h="4598127">
                <a:tc>
                  <a:txBody>
                    <a:bodyPr/>
                    <a:lstStyle/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Fomentan el desarrollo del hábito lector.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al desarrollo de normas de comportamiento durante la narración del cuento.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Aproximan al alumnado a la resolución pacífica de conflictos.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Aproximan al alumnado a temas de actualidad.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Tratan contenidos de forma interdisciplinar.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 superar estereotipos de género, étnica, raza, etc.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Abordan contenidos transversales como educación en valores, ciudadanía, igualdad de género, etc.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Fomentan la concienciación sobre buenas y malas acciones.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Fomentan la curiosidad y el interés por conocer y comprender.</a:t>
                      </a:r>
                      <a:endParaRPr lang="es-ES" sz="1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 mejorar la atención.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Favorecen el desarrollo de la memoria.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Fomentan el pensamiento creativo.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Estimulan el desarrollo lingüístico.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 su socialización.</a:t>
                      </a:r>
                    </a:p>
                    <a:p>
                      <a:pPr algn="just"/>
                      <a:endParaRPr lang="es-E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 la construcción de la identidad personal.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Fomentan la inteligencia inter e intrapersonal.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Favorecen el desarrollo afectivo.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Ayudan al desarrollo del sentimiento de empatía y autoestima.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v"/>
                      </a:pPr>
                      <a:r>
                        <a:rPr lang="es-ES" sz="18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Fortalecen los lazos con la familia, la escuela, la comunidad, el país o el mundo.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55761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02379" y="313508"/>
            <a:ext cx="9415201" cy="9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Ventajas del uso </a:t>
            </a:r>
            <a:r>
              <a:rPr lang="es-ES" sz="2800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los cuentos 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 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4100794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á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</TotalTime>
  <Words>180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Garamond</vt:lpstr>
      <vt:lpstr>Times New Roman</vt:lpstr>
      <vt:lpstr>Wingdings</vt:lpstr>
      <vt:lpstr>Orgánico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</cp:revision>
  <dcterms:created xsi:type="dcterms:W3CDTF">2018-04-22T15:12:17Z</dcterms:created>
  <dcterms:modified xsi:type="dcterms:W3CDTF">2018-04-22T15:28:36Z</dcterms:modified>
</cp:coreProperties>
</file>